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300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7" autoAdjust="0"/>
    <p:restoredTop sz="94660"/>
  </p:normalViewPr>
  <p:slideViewPr>
    <p:cSldViewPr snapToGrid="0">
      <p:cViewPr>
        <p:scale>
          <a:sx n="69" d="100"/>
          <a:sy n="69" d="100"/>
        </p:scale>
        <p:origin x="-876" y="-48"/>
      </p:cViewPr>
      <p:guideLst>
        <p:guide orient="horz" pos="618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Kosíková" userId="a52c0164-d0e5-4ed7-b52e-13e30999c7d2" providerId="ADAL" clId="{9EEA3ED7-D3D9-470D-8ABC-A33BC7E8D3AF}"/>
    <pc:docChg chg="undo custSel delSld modSld sldOrd">
      <pc:chgData name="Pavlína Kosíková" userId="a52c0164-d0e5-4ed7-b52e-13e30999c7d2" providerId="ADAL" clId="{9EEA3ED7-D3D9-470D-8ABC-A33BC7E8D3AF}" dt="2021-08-07T00:02:27.369" v="927" actId="20577"/>
      <pc:docMkLst>
        <pc:docMk/>
      </pc:docMkLst>
      <pc:sldChg chg="addSp delSp modSp">
        <pc:chgData name="Pavlína Kosíková" userId="a52c0164-d0e5-4ed7-b52e-13e30999c7d2" providerId="ADAL" clId="{9EEA3ED7-D3D9-470D-8ABC-A33BC7E8D3AF}" dt="2021-08-07T00:02:27.369" v="927" actId="20577"/>
        <pc:sldMkLst>
          <pc:docMk/>
          <pc:sldMk cId="1860435167" sldId="257"/>
        </pc:sldMkLst>
        <pc:spChg chg="del mod">
          <ac:chgData name="Pavlína Kosíková" userId="a52c0164-d0e5-4ed7-b52e-13e30999c7d2" providerId="ADAL" clId="{9EEA3ED7-D3D9-470D-8ABC-A33BC7E8D3AF}" dt="2021-08-06T22:38:29.907" v="165" actId="478"/>
          <ac:spMkLst>
            <pc:docMk/>
            <pc:sldMk cId="1860435167" sldId="257"/>
            <ac:spMk id="2" creationId="{8D69B2EA-ED6A-441E-916B-D71484E19410}"/>
          </ac:spMkLst>
        </pc:spChg>
        <pc:spChg chg="del">
          <ac:chgData name="Pavlína Kosíková" userId="a52c0164-d0e5-4ed7-b52e-13e30999c7d2" providerId="ADAL" clId="{9EEA3ED7-D3D9-470D-8ABC-A33BC7E8D3AF}" dt="2021-08-06T22:54:29.908" v="263" actId="478"/>
          <ac:spMkLst>
            <pc:docMk/>
            <pc:sldMk cId="1860435167" sldId="257"/>
            <ac:spMk id="3" creationId="{FA51F079-E0B5-49DF-A830-5B37C8A61CD3}"/>
          </ac:spMkLst>
        </pc:spChg>
        <pc:spChg chg="mod">
          <ac:chgData name="Pavlína Kosíková" userId="a52c0164-d0e5-4ed7-b52e-13e30999c7d2" providerId="ADAL" clId="{9EEA3ED7-D3D9-470D-8ABC-A33BC7E8D3AF}" dt="2021-08-06T22:38:58.073" v="171" actId="6549"/>
          <ac:spMkLst>
            <pc:docMk/>
            <pc:sldMk cId="1860435167" sldId="257"/>
            <ac:spMk id="5" creationId="{4F4E4DB9-6B89-4B86-A507-09EA6ECCD83C}"/>
          </ac:spMkLst>
        </pc:spChg>
        <pc:spChg chg="mod">
          <ac:chgData name="Pavlína Kosíková" userId="a52c0164-d0e5-4ed7-b52e-13e30999c7d2" providerId="ADAL" clId="{9EEA3ED7-D3D9-470D-8ABC-A33BC7E8D3AF}" dt="2021-08-07T00:01:22.737" v="923" actId="14100"/>
          <ac:spMkLst>
            <pc:docMk/>
            <pc:sldMk cId="1860435167" sldId="257"/>
            <ac:spMk id="6" creationId="{503998A8-8B73-422D-B126-28FD28B6BCA9}"/>
          </ac:spMkLst>
        </pc:spChg>
        <pc:spChg chg="add del mod">
          <ac:chgData name="Pavlína Kosíková" userId="a52c0164-d0e5-4ed7-b52e-13e30999c7d2" providerId="ADAL" clId="{9EEA3ED7-D3D9-470D-8ABC-A33BC7E8D3AF}" dt="2021-08-06T22:38:41.494" v="169" actId="478"/>
          <ac:spMkLst>
            <pc:docMk/>
            <pc:sldMk cId="1860435167" sldId="257"/>
            <ac:spMk id="7" creationId="{889CF78A-B5EF-4F14-8908-24F41BCA023C}"/>
          </ac:spMkLst>
        </pc:spChg>
        <pc:spChg chg="del">
          <ac:chgData name="Pavlína Kosíková" userId="a52c0164-d0e5-4ed7-b52e-13e30999c7d2" providerId="ADAL" clId="{9EEA3ED7-D3D9-470D-8ABC-A33BC7E8D3AF}" dt="2021-08-06T23:03:51.747" v="277" actId="478"/>
          <ac:spMkLst>
            <pc:docMk/>
            <pc:sldMk cId="1860435167" sldId="257"/>
            <ac:spMk id="13" creationId="{C96C66B0-C7D8-4B81-B6F9-32950697FFFB}"/>
          </ac:spMkLst>
        </pc:spChg>
        <pc:spChg chg="mod">
          <ac:chgData name="Pavlína Kosíková" userId="a52c0164-d0e5-4ed7-b52e-13e30999c7d2" providerId="ADAL" clId="{9EEA3ED7-D3D9-470D-8ABC-A33BC7E8D3AF}" dt="2021-08-06T23:50:56.521" v="833" actId="113"/>
          <ac:spMkLst>
            <pc:docMk/>
            <pc:sldMk cId="1860435167" sldId="257"/>
            <ac:spMk id="14" creationId="{B7DF9319-1073-4978-82AD-DA5CF42E5219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18" creationId="{FEB997E2-0DB8-434D-9F70-F107DD9CE390}"/>
          </ac:spMkLst>
        </pc:spChg>
        <pc:spChg chg="del mod">
          <ac:chgData name="Pavlína Kosíková" userId="a52c0164-d0e5-4ed7-b52e-13e30999c7d2" providerId="ADAL" clId="{9EEA3ED7-D3D9-470D-8ABC-A33BC7E8D3AF}" dt="2021-08-06T23:03:44.670" v="276" actId="478"/>
          <ac:spMkLst>
            <pc:docMk/>
            <pc:sldMk cId="1860435167" sldId="257"/>
            <ac:spMk id="19" creationId="{3277FE83-346A-4365-8CC3-CCBB3FD73444}"/>
          </ac:spMkLst>
        </pc:spChg>
        <pc:spChg chg="del mod">
          <ac:chgData name="Pavlína Kosíková" userId="a52c0164-d0e5-4ed7-b52e-13e30999c7d2" providerId="ADAL" clId="{9EEA3ED7-D3D9-470D-8ABC-A33BC7E8D3AF}" dt="2021-08-06T22:38:35.592" v="168" actId="478"/>
          <ac:spMkLst>
            <pc:docMk/>
            <pc:sldMk cId="1860435167" sldId="257"/>
            <ac:spMk id="20" creationId="{1DC2EEAF-8780-4E25-84C8-01F8C05432B3}"/>
          </ac:spMkLst>
        </pc:spChg>
        <pc:spChg chg="mod">
          <ac:chgData name="Pavlína Kosíková" userId="a52c0164-d0e5-4ed7-b52e-13e30999c7d2" providerId="ADAL" clId="{9EEA3ED7-D3D9-470D-8ABC-A33BC7E8D3AF}" dt="2021-08-06T23:59:26.688" v="906" actId="14100"/>
          <ac:spMkLst>
            <pc:docMk/>
            <pc:sldMk cId="1860435167" sldId="257"/>
            <ac:spMk id="21" creationId="{6E8E5A5D-562D-43B7-9E38-28E797CC80E7}"/>
          </ac:spMkLst>
        </pc:spChg>
        <pc:spChg chg="del mod">
          <ac:chgData name="Pavlína Kosíková" userId="a52c0164-d0e5-4ed7-b52e-13e30999c7d2" providerId="ADAL" clId="{9EEA3ED7-D3D9-470D-8ABC-A33BC7E8D3AF}" dt="2021-08-06T22:50:06.244" v="261" actId="478"/>
          <ac:spMkLst>
            <pc:docMk/>
            <pc:sldMk cId="1860435167" sldId="257"/>
            <ac:spMk id="22" creationId="{B30A1B48-4509-4CA1-B1C7-768706A39A9D}"/>
          </ac:spMkLst>
        </pc:spChg>
        <pc:spChg chg="del">
          <ac:chgData name="Pavlína Kosíková" userId="a52c0164-d0e5-4ed7-b52e-13e30999c7d2" providerId="ADAL" clId="{9EEA3ED7-D3D9-470D-8ABC-A33BC7E8D3AF}" dt="2021-08-06T22:54:35.286" v="264" actId="478"/>
          <ac:spMkLst>
            <pc:docMk/>
            <pc:sldMk cId="1860435167" sldId="257"/>
            <ac:spMk id="23" creationId="{90A091F8-A7DF-49DB-99A5-E35EC8497845}"/>
          </ac:spMkLst>
        </pc:spChg>
        <pc:spChg chg="mod">
          <ac:chgData name="Pavlína Kosíková" userId="a52c0164-d0e5-4ed7-b52e-13e30999c7d2" providerId="ADAL" clId="{9EEA3ED7-D3D9-470D-8ABC-A33BC7E8D3AF}" dt="2021-08-07T00:01:34.221" v="924" actId="14100"/>
          <ac:spMkLst>
            <pc:docMk/>
            <pc:sldMk cId="1860435167" sldId="257"/>
            <ac:spMk id="24" creationId="{171E2979-093B-498A-B1C0-55E4D39433DA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25" creationId="{52677C6C-19EB-4E24-94F2-8073D3071AC4}"/>
          </ac:spMkLst>
        </pc:spChg>
        <pc:spChg chg="del">
          <ac:chgData name="Pavlína Kosíková" userId="a52c0164-d0e5-4ed7-b52e-13e30999c7d2" providerId="ADAL" clId="{9EEA3ED7-D3D9-470D-8ABC-A33BC7E8D3AF}" dt="2021-08-06T23:03:51.747" v="277" actId="478"/>
          <ac:spMkLst>
            <pc:docMk/>
            <pc:sldMk cId="1860435167" sldId="257"/>
            <ac:spMk id="26" creationId="{D5463A88-B8C1-49A7-B8FE-91F5241A270F}"/>
          </ac:spMkLst>
        </pc:spChg>
        <pc:spChg chg="add">
          <ac:chgData name="Pavlína Kosíková" userId="a52c0164-d0e5-4ed7-b52e-13e30999c7d2" providerId="ADAL" clId="{9EEA3ED7-D3D9-470D-8ABC-A33BC7E8D3AF}" dt="2021-08-06T22:39:29.046" v="172"/>
          <ac:spMkLst>
            <pc:docMk/>
            <pc:sldMk cId="1860435167" sldId="257"/>
            <ac:spMk id="27" creationId="{42930F73-1D77-4289-9D3A-F46436FCCFD0}"/>
          </ac:spMkLst>
        </pc:spChg>
        <pc:spChg chg="add">
          <ac:chgData name="Pavlína Kosíková" userId="a52c0164-d0e5-4ed7-b52e-13e30999c7d2" providerId="ADAL" clId="{9EEA3ED7-D3D9-470D-8ABC-A33BC7E8D3AF}" dt="2021-08-06T22:39:29.046" v="172"/>
          <ac:spMkLst>
            <pc:docMk/>
            <pc:sldMk cId="1860435167" sldId="257"/>
            <ac:spMk id="28" creationId="{6C8C9C40-538C-4A16-8344-A7486FC6B459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29" creationId="{2591168F-631C-469C-93B4-FEDD775272BC}"/>
          </ac:spMkLst>
        </pc:spChg>
        <pc:spChg chg="del">
          <ac:chgData name="Pavlína Kosíková" userId="a52c0164-d0e5-4ed7-b52e-13e30999c7d2" providerId="ADAL" clId="{9EEA3ED7-D3D9-470D-8ABC-A33BC7E8D3AF}" dt="2021-08-06T22:38:51.322" v="170" actId="478"/>
          <ac:spMkLst>
            <pc:docMk/>
            <pc:sldMk cId="1860435167" sldId="257"/>
            <ac:spMk id="30" creationId="{7AF2F211-B940-4679-820A-A757A01E7C77}"/>
          </ac:spMkLst>
        </pc:spChg>
        <pc:spChg chg="del">
          <ac:chgData name="Pavlína Kosíková" userId="a52c0164-d0e5-4ed7-b52e-13e30999c7d2" providerId="ADAL" clId="{9EEA3ED7-D3D9-470D-8ABC-A33BC7E8D3AF}" dt="2021-08-06T22:38:51.322" v="170" actId="478"/>
          <ac:spMkLst>
            <pc:docMk/>
            <pc:sldMk cId="1860435167" sldId="257"/>
            <ac:spMk id="31" creationId="{290FB237-08A1-49F1-B936-69A611066C0C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32" creationId="{F82221A7-E6B0-4DEE-B0D7-6FA2C2BCAFF2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33" creationId="{598D24D4-F9B2-454C-9BAE-D506A6D76F60}"/>
          </ac:spMkLst>
        </pc:spChg>
        <pc:spChg chg="mod">
          <ac:chgData name="Pavlína Kosíková" userId="a52c0164-d0e5-4ed7-b52e-13e30999c7d2" providerId="ADAL" clId="{9EEA3ED7-D3D9-470D-8ABC-A33BC7E8D3AF}" dt="2021-08-06T23:58:55.094" v="905" actId="1036"/>
          <ac:spMkLst>
            <pc:docMk/>
            <pc:sldMk cId="1860435167" sldId="257"/>
            <ac:spMk id="34" creationId="{2E4245F9-3E50-49B5-A137-F05811B917C5}"/>
          </ac:spMkLst>
        </pc:spChg>
        <pc:spChg chg="del">
          <ac:chgData name="Pavlína Kosíková" userId="a52c0164-d0e5-4ed7-b52e-13e30999c7d2" providerId="ADAL" clId="{9EEA3ED7-D3D9-470D-8ABC-A33BC7E8D3AF}" dt="2021-08-06T23:03:35.204" v="275" actId="478"/>
          <ac:spMkLst>
            <pc:docMk/>
            <pc:sldMk cId="1860435167" sldId="257"/>
            <ac:spMk id="35" creationId="{69E08D76-DA76-4223-A1C6-0689392E8AE3}"/>
          </ac:spMkLst>
        </pc:spChg>
        <pc:spChg chg="add mod">
          <ac:chgData name="Pavlína Kosíková" userId="a52c0164-d0e5-4ed7-b52e-13e30999c7d2" providerId="ADAL" clId="{9EEA3ED7-D3D9-470D-8ABC-A33BC7E8D3AF}" dt="2021-08-07T00:02:27.369" v="927" actId="20577"/>
          <ac:spMkLst>
            <pc:docMk/>
            <pc:sldMk cId="1860435167" sldId="257"/>
            <ac:spMk id="36" creationId="{BA9087E0-260E-4F5A-9AFE-E42C54DF3B71}"/>
          </ac:spMkLst>
        </pc:spChg>
        <pc:graphicFrameChg chg="add del">
          <ac:chgData name="Pavlína Kosíková" userId="a52c0164-d0e5-4ed7-b52e-13e30999c7d2" providerId="ADAL" clId="{9EEA3ED7-D3D9-470D-8ABC-A33BC7E8D3AF}" dt="2021-08-06T23:04:35.370" v="281" actId="478"/>
          <ac:graphicFrameMkLst>
            <pc:docMk/>
            <pc:sldMk cId="1860435167" sldId="257"/>
            <ac:graphicFrameMk id="9" creationId="{ED1EA489-5474-4DF1-8091-0C871C020CE2}"/>
          </ac:graphicFrameMkLst>
        </pc:graphicFrameChg>
        <pc:picChg chg="add mod">
          <ac:chgData name="Pavlína Kosíková" userId="a52c0164-d0e5-4ed7-b52e-13e30999c7d2" providerId="ADAL" clId="{9EEA3ED7-D3D9-470D-8ABC-A33BC7E8D3AF}" dt="2021-08-06T22:45:37.199" v="227" actId="14100"/>
          <ac:picMkLst>
            <pc:docMk/>
            <pc:sldMk cId="1860435167" sldId="257"/>
            <ac:picMk id="8" creationId="{FA27E83C-062D-4780-9DAD-A3FF390FBB74}"/>
          </ac:picMkLst>
        </pc:picChg>
      </pc:sldChg>
      <pc:sldChg chg="addSp delSp modSp ord">
        <pc:chgData name="Pavlína Kosíková" userId="a52c0164-d0e5-4ed7-b52e-13e30999c7d2" providerId="ADAL" clId="{9EEA3ED7-D3D9-470D-8ABC-A33BC7E8D3AF}" dt="2021-08-06T23:52:17.361" v="835" actId="1036"/>
        <pc:sldMkLst>
          <pc:docMk/>
          <pc:sldMk cId="2415032892" sldId="260"/>
        </pc:sldMkLst>
        <pc:spChg chg="mod">
          <ac:chgData name="Pavlína Kosíková" userId="a52c0164-d0e5-4ed7-b52e-13e30999c7d2" providerId="ADAL" clId="{9EEA3ED7-D3D9-470D-8ABC-A33BC7E8D3AF}" dt="2021-08-06T21:57:48.729" v="50" actId="20577"/>
          <ac:spMkLst>
            <pc:docMk/>
            <pc:sldMk cId="2415032892" sldId="260"/>
            <ac:spMk id="4" creationId="{3C1E2245-36D1-4EFF-BC93-87A2E48AD071}"/>
          </ac:spMkLst>
        </pc:spChg>
        <pc:spChg chg="mod">
          <ac:chgData name="Pavlína Kosíková" userId="a52c0164-d0e5-4ed7-b52e-13e30999c7d2" providerId="ADAL" clId="{9EEA3ED7-D3D9-470D-8ABC-A33BC7E8D3AF}" dt="2021-08-06T21:58:01.705" v="51" actId="6549"/>
          <ac:spMkLst>
            <pc:docMk/>
            <pc:sldMk cId="2415032892" sldId="260"/>
            <ac:spMk id="5" creationId="{4F4E4DB9-6B89-4B86-A507-09EA6ECCD83C}"/>
          </ac:spMkLst>
        </pc:spChg>
        <pc:spChg chg="del mod">
          <ac:chgData name="Pavlína Kosíková" userId="a52c0164-d0e5-4ed7-b52e-13e30999c7d2" providerId="ADAL" clId="{9EEA3ED7-D3D9-470D-8ABC-A33BC7E8D3AF}" dt="2021-08-06T22:48:01.356" v="254" actId="478"/>
          <ac:spMkLst>
            <pc:docMk/>
            <pc:sldMk cId="2415032892" sldId="260"/>
            <ac:spMk id="15" creationId="{75DACB43-FF5B-4775-9CA6-0C34728B214C}"/>
          </ac:spMkLst>
        </pc:spChg>
        <pc:spChg chg="add del mod">
          <ac:chgData name="Pavlína Kosíková" userId="a52c0164-d0e5-4ed7-b52e-13e30999c7d2" providerId="ADAL" clId="{9EEA3ED7-D3D9-470D-8ABC-A33BC7E8D3AF}" dt="2021-08-06T22:02:04.308" v="73" actId="478"/>
          <ac:spMkLst>
            <pc:docMk/>
            <pc:sldMk cId="2415032892" sldId="260"/>
            <ac:spMk id="16" creationId="{8548F526-798C-4E60-B762-B17B4F424BA3}"/>
          </ac:spMkLst>
        </pc:spChg>
        <pc:spChg chg="del">
          <ac:chgData name="Pavlína Kosíková" userId="a52c0164-d0e5-4ed7-b52e-13e30999c7d2" providerId="ADAL" clId="{9EEA3ED7-D3D9-470D-8ABC-A33BC7E8D3AF}" dt="2021-08-06T22:00:50.229" v="64" actId="478"/>
          <ac:spMkLst>
            <pc:docMk/>
            <pc:sldMk cId="2415032892" sldId="260"/>
            <ac:spMk id="23" creationId="{6A55E4B4-C773-4967-985B-9FA8588C5822}"/>
          </ac:spMkLst>
        </pc:spChg>
        <pc:spChg chg="mod">
          <ac:chgData name="Pavlína Kosíková" userId="a52c0164-d0e5-4ed7-b52e-13e30999c7d2" providerId="ADAL" clId="{9EEA3ED7-D3D9-470D-8ABC-A33BC7E8D3AF}" dt="2021-08-06T21:59:18.394" v="60" actId="1076"/>
          <ac:spMkLst>
            <pc:docMk/>
            <pc:sldMk cId="2415032892" sldId="260"/>
            <ac:spMk id="30" creationId="{B23E053D-4A22-4183-B6C8-342B065AF708}"/>
          </ac:spMkLst>
        </pc:spChg>
        <pc:grpChg chg="del">
          <ac:chgData name="Pavlína Kosíková" userId="a52c0164-d0e5-4ed7-b52e-13e30999c7d2" providerId="ADAL" clId="{9EEA3ED7-D3D9-470D-8ABC-A33BC7E8D3AF}" dt="2021-08-06T21:59:34.207" v="61" actId="478"/>
          <ac:grpSpMkLst>
            <pc:docMk/>
            <pc:sldMk cId="2415032892" sldId="260"/>
            <ac:grpSpMk id="29" creationId="{799B793E-49EB-44F0-97BC-F7C37AB5DDDB}"/>
          </ac:grpSpMkLst>
        </pc:grpChg>
        <pc:picChg chg="add del mod">
          <ac:chgData name="Pavlína Kosíková" userId="a52c0164-d0e5-4ed7-b52e-13e30999c7d2" providerId="ADAL" clId="{9EEA3ED7-D3D9-470D-8ABC-A33BC7E8D3AF}" dt="2021-08-06T22:02:23.143" v="75" actId="478"/>
          <ac:picMkLst>
            <pc:docMk/>
            <pc:sldMk cId="2415032892" sldId="260"/>
            <ac:picMk id="2" creationId="{D2A00792-1A51-4E3D-A0D7-C2C3023D2FA0}"/>
          </ac:picMkLst>
        </pc:picChg>
        <pc:picChg chg="add del mod">
          <ac:chgData name="Pavlína Kosíková" userId="a52c0164-d0e5-4ed7-b52e-13e30999c7d2" providerId="ADAL" clId="{9EEA3ED7-D3D9-470D-8ABC-A33BC7E8D3AF}" dt="2021-08-06T22:07:53.999" v="77" actId="478"/>
          <ac:picMkLst>
            <pc:docMk/>
            <pc:sldMk cId="2415032892" sldId="260"/>
            <ac:picMk id="6" creationId="{859108C9-32A3-4F3F-BA4D-6BF4B9AB6435}"/>
          </ac:picMkLst>
        </pc:picChg>
        <pc:picChg chg="add mod">
          <ac:chgData name="Pavlína Kosíková" userId="a52c0164-d0e5-4ed7-b52e-13e30999c7d2" providerId="ADAL" clId="{9EEA3ED7-D3D9-470D-8ABC-A33BC7E8D3AF}" dt="2021-08-06T22:09:57.789" v="79" actId="1076"/>
          <ac:picMkLst>
            <pc:docMk/>
            <pc:sldMk cId="2415032892" sldId="260"/>
            <ac:picMk id="7" creationId="{893D74E7-06D5-4E0E-A647-CD1E299BF4D5}"/>
          </ac:picMkLst>
        </pc:picChg>
        <pc:picChg chg="add mod">
          <ac:chgData name="Pavlína Kosíková" userId="a52c0164-d0e5-4ed7-b52e-13e30999c7d2" providerId="ADAL" clId="{9EEA3ED7-D3D9-470D-8ABC-A33BC7E8D3AF}" dt="2021-08-06T23:52:17.361" v="835" actId="1036"/>
          <ac:picMkLst>
            <pc:docMk/>
            <pc:sldMk cId="2415032892" sldId="260"/>
            <ac:picMk id="8" creationId="{D87375FB-E561-4B28-B331-D8CEC0C18BDE}"/>
          </ac:picMkLst>
        </pc:picChg>
        <pc:picChg chg="add del mod">
          <ac:chgData name="Pavlína Kosíková" userId="a52c0164-d0e5-4ed7-b52e-13e30999c7d2" providerId="ADAL" clId="{9EEA3ED7-D3D9-470D-8ABC-A33BC7E8D3AF}" dt="2021-08-06T22:21:01.017" v="93" actId="478"/>
          <ac:picMkLst>
            <pc:docMk/>
            <pc:sldMk cId="2415032892" sldId="260"/>
            <ac:picMk id="10" creationId="{A8DAE973-235A-45D8-963E-AE1DE72B5D17}"/>
          </ac:picMkLst>
        </pc:picChg>
        <pc:picChg chg="add mod">
          <ac:chgData name="Pavlína Kosíková" userId="a52c0164-d0e5-4ed7-b52e-13e30999c7d2" providerId="ADAL" clId="{9EEA3ED7-D3D9-470D-8ABC-A33BC7E8D3AF}" dt="2021-08-06T22:31:45.346" v="109" actId="1076"/>
          <ac:picMkLst>
            <pc:docMk/>
            <pc:sldMk cId="2415032892" sldId="260"/>
            <ac:picMk id="13" creationId="{98B2329E-2647-4C50-89E1-4D11AD7F19D5}"/>
          </ac:picMkLst>
        </pc:picChg>
        <pc:picChg chg="add del mod">
          <ac:chgData name="Pavlína Kosíková" userId="a52c0164-d0e5-4ed7-b52e-13e30999c7d2" providerId="ADAL" clId="{9EEA3ED7-D3D9-470D-8ABC-A33BC7E8D3AF}" dt="2021-08-06T22:31:32.601" v="108" actId="478"/>
          <ac:picMkLst>
            <pc:docMk/>
            <pc:sldMk cId="2415032892" sldId="260"/>
            <ac:picMk id="14" creationId="{4C639986-85DC-4E70-88CC-48CBDFDBD81F}"/>
          </ac:picMkLst>
        </pc:picChg>
        <pc:picChg chg="add mod">
          <ac:chgData name="Pavlína Kosíková" userId="a52c0164-d0e5-4ed7-b52e-13e30999c7d2" providerId="ADAL" clId="{9EEA3ED7-D3D9-470D-8ABC-A33BC7E8D3AF}" dt="2021-08-06T22:32:26.328" v="112" actId="1076"/>
          <ac:picMkLst>
            <pc:docMk/>
            <pc:sldMk cId="2415032892" sldId="260"/>
            <ac:picMk id="1026" creationId="{587015C4-B928-40DD-8F04-94E531925E5F}"/>
          </ac:picMkLst>
        </pc:picChg>
        <pc:picChg chg="add mod">
          <ac:chgData name="Pavlína Kosíková" userId="a52c0164-d0e5-4ed7-b52e-13e30999c7d2" providerId="ADAL" clId="{9EEA3ED7-D3D9-470D-8ABC-A33BC7E8D3AF}" dt="2021-08-06T22:32:16.141" v="111" actId="1076"/>
          <ac:picMkLst>
            <pc:docMk/>
            <pc:sldMk cId="2415032892" sldId="260"/>
            <ac:picMk id="1027" creationId="{290A38CF-6AAD-43C5-B7F1-E28913BFC2E5}"/>
          </ac:picMkLst>
        </pc:picChg>
        <pc:picChg chg="add mod">
          <ac:chgData name="Pavlína Kosíková" userId="a52c0164-d0e5-4ed7-b52e-13e30999c7d2" providerId="ADAL" clId="{9EEA3ED7-D3D9-470D-8ABC-A33BC7E8D3AF}" dt="2021-08-06T22:30:53.942" v="106" actId="1076"/>
          <ac:picMkLst>
            <pc:docMk/>
            <pc:sldMk cId="2415032892" sldId="260"/>
            <ac:picMk id="1028" creationId="{06ECF07A-AEF9-4FD1-8D54-C1C7928B1E8E}"/>
          </ac:picMkLst>
        </pc:picChg>
      </pc:sldChg>
    </pc:docChg>
  </pc:docChgLst>
  <pc:docChgLst>
    <pc:chgData name="Pavlína Kosíková" userId="a52c0164-d0e5-4ed7-b52e-13e30999c7d2" providerId="ADAL" clId="{4BB6773C-D7C0-4651-AF93-9C4552BB595D}"/>
    <pc:docChg chg="undo custSel addSld delSld modSld">
      <pc:chgData name="Pavlína Kosíková" userId="a52c0164-d0e5-4ed7-b52e-13e30999c7d2" providerId="ADAL" clId="{4BB6773C-D7C0-4651-AF93-9C4552BB595D}" dt="2021-08-08T11:00:33.270" v="638"/>
      <pc:docMkLst>
        <pc:docMk/>
      </pc:docMkLst>
      <pc:sldChg chg="addSp delSp modSp add del">
        <pc:chgData name="Pavlína Kosíková" userId="a52c0164-d0e5-4ed7-b52e-13e30999c7d2" providerId="ADAL" clId="{4BB6773C-D7C0-4651-AF93-9C4552BB595D}" dt="2021-08-08T10:45:44.848" v="533" actId="2696"/>
        <pc:sldMkLst>
          <pc:docMk/>
          <pc:sldMk cId="1860435167" sldId="257"/>
        </pc:sldMkLst>
        <pc:spChg chg="del">
          <ac:chgData name="Pavlína Kosíková" userId="a52c0164-d0e5-4ed7-b52e-13e30999c7d2" providerId="ADAL" clId="{4BB6773C-D7C0-4651-AF93-9C4552BB595D}" dt="2021-08-08T10:37:06.495" v="387" actId="478"/>
          <ac:spMkLst>
            <pc:docMk/>
            <pc:sldMk cId="1860435167" sldId="257"/>
            <ac:spMk id="6" creationId="{503998A8-8B73-422D-B126-28FD28B6BCA9}"/>
          </ac:spMkLst>
        </pc:spChg>
        <pc:spChg chg="add del mod">
          <ac:chgData name="Pavlína Kosíková" userId="a52c0164-d0e5-4ed7-b52e-13e30999c7d2" providerId="ADAL" clId="{4BB6773C-D7C0-4651-AF93-9C4552BB595D}" dt="2021-08-08T10:39:00.212" v="393"/>
          <ac:spMkLst>
            <pc:docMk/>
            <pc:sldMk cId="1860435167" sldId="257"/>
            <ac:spMk id="12" creationId="{AB26ECE7-0548-4113-9B74-26E80A47E6C4}"/>
          </ac:spMkLst>
        </pc:spChg>
        <pc:spChg chg="del mod">
          <ac:chgData name="Pavlína Kosíková" userId="a52c0164-d0e5-4ed7-b52e-13e30999c7d2" providerId="ADAL" clId="{4BB6773C-D7C0-4651-AF93-9C4552BB595D}" dt="2021-08-08T10:41:34.517" v="497"/>
          <ac:spMkLst>
            <pc:docMk/>
            <pc:sldMk cId="1860435167" sldId="257"/>
            <ac:spMk id="21" creationId="{6E8E5A5D-562D-43B7-9E38-28E797CC80E7}"/>
          </ac:spMkLst>
        </pc:spChg>
        <pc:spChg chg="del mod">
          <ac:chgData name="Pavlína Kosíková" userId="a52c0164-d0e5-4ed7-b52e-13e30999c7d2" providerId="ADAL" clId="{4BB6773C-D7C0-4651-AF93-9C4552BB595D}" dt="2021-08-08T10:39:55.919" v="446"/>
          <ac:spMkLst>
            <pc:docMk/>
            <pc:sldMk cId="1860435167" sldId="257"/>
            <ac:spMk id="24" creationId="{171E2979-093B-498A-B1C0-55E4D39433DA}"/>
          </ac:spMkLst>
        </pc:spChg>
        <pc:spChg chg="del">
          <ac:chgData name="Pavlína Kosíková" userId="a52c0164-d0e5-4ed7-b52e-13e30999c7d2" providerId="ADAL" clId="{4BB6773C-D7C0-4651-AF93-9C4552BB595D}" dt="2021-08-08T10:37:01.122" v="385" actId="478"/>
          <ac:spMkLst>
            <pc:docMk/>
            <pc:sldMk cId="1860435167" sldId="257"/>
            <ac:spMk id="34" creationId="{2E4245F9-3E50-49B5-A137-F05811B917C5}"/>
          </ac:spMkLst>
        </pc:spChg>
        <pc:spChg chg="del">
          <ac:chgData name="Pavlína Kosíková" userId="a52c0164-d0e5-4ed7-b52e-13e30999c7d2" providerId="ADAL" clId="{4BB6773C-D7C0-4651-AF93-9C4552BB595D}" dt="2021-08-08T10:37:03.429" v="386" actId="478"/>
          <ac:spMkLst>
            <pc:docMk/>
            <pc:sldMk cId="1860435167" sldId="257"/>
            <ac:spMk id="36" creationId="{BA9087E0-260E-4F5A-9AFE-E42C54DF3B71}"/>
          </ac:spMkLst>
        </pc:spChg>
      </pc:sldChg>
      <pc:sldChg chg="addSp modSp">
        <pc:chgData name="Pavlína Kosíková" userId="a52c0164-d0e5-4ed7-b52e-13e30999c7d2" providerId="ADAL" clId="{4BB6773C-D7C0-4651-AF93-9C4552BB595D}" dt="2021-08-08T09:55:32.191" v="81" actId="1037"/>
        <pc:sldMkLst>
          <pc:docMk/>
          <pc:sldMk cId="2415032892" sldId="260"/>
        </pc:sldMkLst>
        <pc:picChg chg="add mod">
          <ac:chgData name="Pavlína Kosíková" userId="a52c0164-d0e5-4ed7-b52e-13e30999c7d2" providerId="ADAL" clId="{4BB6773C-D7C0-4651-AF93-9C4552BB595D}" dt="2021-08-08T09:55:32.191" v="81" actId="1037"/>
          <ac:picMkLst>
            <pc:docMk/>
            <pc:sldMk cId="2415032892" sldId="260"/>
            <ac:picMk id="3" creationId="{74E13E48-6551-405D-8819-D95E8D3820CC}"/>
          </ac:picMkLst>
        </pc:picChg>
        <pc:picChg chg="mod">
          <ac:chgData name="Pavlína Kosíková" userId="a52c0164-d0e5-4ed7-b52e-13e30999c7d2" providerId="ADAL" clId="{4BB6773C-D7C0-4651-AF93-9C4552BB595D}" dt="2021-08-08T09:54:16.168" v="73" actId="1036"/>
          <ac:picMkLst>
            <pc:docMk/>
            <pc:sldMk cId="2415032892" sldId="260"/>
            <ac:picMk id="8" creationId="{D87375FB-E561-4B28-B331-D8CEC0C18BDE}"/>
          </ac:picMkLst>
        </pc:picChg>
        <pc:picChg chg="mod">
          <ac:chgData name="Pavlína Kosíková" userId="a52c0164-d0e5-4ed7-b52e-13e30999c7d2" providerId="ADAL" clId="{4BB6773C-D7C0-4651-AF93-9C4552BB595D}" dt="2021-08-08T09:54:25.889" v="74" actId="1076"/>
          <ac:picMkLst>
            <pc:docMk/>
            <pc:sldMk cId="2415032892" sldId="260"/>
            <ac:picMk id="13" creationId="{98B2329E-2647-4C50-89E1-4D11AD7F19D5}"/>
          </ac:picMkLst>
        </pc:picChg>
        <pc:picChg chg="mod">
          <ac:chgData name="Pavlína Kosíková" userId="a52c0164-d0e5-4ed7-b52e-13e30999c7d2" providerId="ADAL" clId="{4BB6773C-D7C0-4651-AF93-9C4552BB595D}" dt="2021-08-08T09:54:38.355" v="76" actId="1035"/>
          <ac:picMkLst>
            <pc:docMk/>
            <pc:sldMk cId="2415032892" sldId="260"/>
            <ac:picMk id="1026" creationId="{587015C4-B928-40DD-8F04-94E531925E5F}"/>
          </ac:picMkLst>
        </pc:picChg>
        <pc:picChg chg="mod">
          <ac:chgData name="Pavlína Kosíková" userId="a52c0164-d0e5-4ed7-b52e-13e30999c7d2" providerId="ADAL" clId="{4BB6773C-D7C0-4651-AF93-9C4552BB595D}" dt="2021-08-08T09:53:54.748" v="20" actId="1076"/>
          <ac:picMkLst>
            <pc:docMk/>
            <pc:sldMk cId="2415032892" sldId="260"/>
            <ac:picMk id="1027" creationId="{290A38CF-6AAD-43C5-B7F1-E28913BFC2E5}"/>
          </ac:picMkLst>
        </pc:picChg>
        <pc:picChg chg="mod">
          <ac:chgData name="Pavlína Kosíková" userId="a52c0164-d0e5-4ed7-b52e-13e30999c7d2" providerId="ADAL" clId="{4BB6773C-D7C0-4651-AF93-9C4552BB595D}" dt="2021-08-08T09:52:57.237" v="16" actId="14100"/>
          <ac:picMkLst>
            <pc:docMk/>
            <pc:sldMk cId="2415032892" sldId="260"/>
            <ac:picMk id="1028" creationId="{06ECF07A-AEF9-4FD1-8D54-C1C7928B1E8E}"/>
          </ac:picMkLst>
        </pc:picChg>
      </pc:sldChg>
      <pc:sldChg chg="addSp delSp modSp add">
        <pc:chgData name="Pavlína Kosíková" userId="a52c0164-d0e5-4ed7-b52e-13e30999c7d2" providerId="ADAL" clId="{4BB6773C-D7C0-4651-AF93-9C4552BB595D}" dt="2021-08-08T10:58:25.652" v="637" actId="6549"/>
        <pc:sldMkLst>
          <pc:docMk/>
          <pc:sldMk cId="3158896095" sldId="261"/>
        </pc:sldMkLst>
        <pc:spChg chg="del mod">
          <ac:chgData name="Pavlína Kosíková" userId="a52c0164-d0e5-4ed7-b52e-13e30999c7d2" providerId="ADAL" clId="{4BB6773C-D7C0-4651-AF93-9C4552BB595D}" dt="2021-08-08T10:39:10.154" v="395" actId="478"/>
          <ac:spMkLst>
            <pc:docMk/>
            <pc:sldMk cId="3158896095" sldId="261"/>
            <ac:spMk id="6" creationId="{503998A8-8B73-422D-B126-28FD28B6BCA9}"/>
          </ac:spMkLst>
        </pc:spChg>
        <pc:spChg chg="add mod">
          <ac:chgData name="Pavlína Kosíková" userId="a52c0164-d0e5-4ed7-b52e-13e30999c7d2" providerId="ADAL" clId="{4BB6773C-D7C0-4651-AF93-9C4552BB595D}" dt="2021-08-08T10:43:10.766" v="522" actId="6549"/>
          <ac:spMkLst>
            <pc:docMk/>
            <pc:sldMk cId="3158896095" sldId="261"/>
            <ac:spMk id="12" creationId="{C21698A2-7184-4E9B-AA7B-C2994F6EF449}"/>
          </ac:spMkLst>
        </pc:spChg>
        <pc:spChg chg="add mod">
          <ac:chgData name="Pavlína Kosíková" userId="a52c0164-d0e5-4ed7-b52e-13e30999c7d2" providerId="ADAL" clId="{4BB6773C-D7C0-4651-AF93-9C4552BB595D}" dt="2021-08-08T10:39:29.588" v="445" actId="1035"/>
          <ac:spMkLst>
            <pc:docMk/>
            <pc:sldMk cId="3158896095" sldId="261"/>
            <ac:spMk id="13" creationId="{6BC84963-6568-468A-BE5E-6639D6549D82}"/>
          </ac:spMkLst>
        </pc:spChg>
        <pc:spChg chg="mod">
          <ac:chgData name="Pavlína Kosíková" userId="a52c0164-d0e5-4ed7-b52e-13e30999c7d2" providerId="ADAL" clId="{4BB6773C-D7C0-4651-AF93-9C4552BB595D}" dt="2021-08-08T10:33:18.467" v="364" actId="1036"/>
          <ac:spMkLst>
            <pc:docMk/>
            <pc:sldMk cId="3158896095" sldId="261"/>
            <ac:spMk id="14" creationId="{B7DF9319-1073-4978-82AD-DA5CF42E5219}"/>
          </ac:spMkLst>
        </pc:spChg>
        <pc:spChg chg="add mod">
          <ac:chgData name="Pavlína Kosíková" userId="a52c0164-d0e5-4ed7-b52e-13e30999c7d2" providerId="ADAL" clId="{4BB6773C-D7C0-4651-AF93-9C4552BB595D}" dt="2021-08-08T10:58:25.652" v="637" actId="6549"/>
          <ac:spMkLst>
            <pc:docMk/>
            <pc:sldMk cId="3158896095" sldId="261"/>
            <ac:spMk id="15" creationId="{A4CAAE9E-D68D-4561-B980-A052EF8C2617}"/>
          </ac:spMkLst>
        </pc:spChg>
        <pc:spChg chg="add mod">
          <ac:chgData name="Pavlína Kosíková" userId="a52c0164-d0e5-4ed7-b52e-13e30999c7d2" providerId="ADAL" clId="{4BB6773C-D7C0-4651-AF93-9C4552BB595D}" dt="2021-08-08T10:42:56.124" v="506" actId="122"/>
          <ac:spMkLst>
            <pc:docMk/>
            <pc:sldMk cId="3158896095" sldId="261"/>
            <ac:spMk id="16" creationId="{4599DAD4-E6DB-4698-B901-861399A84690}"/>
          </ac:spMkLst>
        </pc:spChg>
        <pc:spChg chg="del">
          <ac:chgData name="Pavlína Kosíková" userId="a52c0164-d0e5-4ed7-b52e-13e30999c7d2" providerId="ADAL" clId="{4BB6773C-D7C0-4651-AF93-9C4552BB595D}" dt="2021-08-08T10:05:47.816" v="95" actId="478"/>
          <ac:spMkLst>
            <pc:docMk/>
            <pc:sldMk cId="3158896095" sldId="261"/>
            <ac:spMk id="21" creationId="{6E8E5A5D-562D-43B7-9E38-28E797CC80E7}"/>
          </ac:spMkLst>
        </pc:spChg>
        <pc:spChg chg="del">
          <ac:chgData name="Pavlína Kosíková" userId="a52c0164-d0e5-4ed7-b52e-13e30999c7d2" providerId="ADAL" clId="{4BB6773C-D7C0-4651-AF93-9C4552BB595D}" dt="2021-08-08T10:05:50.929" v="96" actId="478"/>
          <ac:spMkLst>
            <pc:docMk/>
            <pc:sldMk cId="3158896095" sldId="261"/>
            <ac:spMk id="24" creationId="{171E2979-093B-498A-B1C0-55E4D39433DA}"/>
          </ac:spMkLst>
        </pc:spChg>
        <pc:spChg chg="del mod">
          <ac:chgData name="Pavlína Kosíková" userId="a52c0164-d0e5-4ed7-b52e-13e30999c7d2" providerId="ADAL" clId="{4BB6773C-D7C0-4651-AF93-9C4552BB595D}" dt="2021-08-08T10:05:18.831" v="93" actId="478"/>
          <ac:spMkLst>
            <pc:docMk/>
            <pc:sldMk cId="3158896095" sldId="261"/>
            <ac:spMk id="34" creationId="{2E4245F9-3E50-49B5-A137-F05811B917C5}"/>
          </ac:spMkLst>
        </pc:spChg>
        <pc:spChg chg="del mod">
          <ac:chgData name="Pavlína Kosíková" userId="a52c0164-d0e5-4ed7-b52e-13e30999c7d2" providerId="ADAL" clId="{4BB6773C-D7C0-4651-AF93-9C4552BB595D}" dt="2021-08-08T10:05:09.021" v="91" actId="478"/>
          <ac:spMkLst>
            <pc:docMk/>
            <pc:sldMk cId="3158896095" sldId="261"/>
            <ac:spMk id="36" creationId="{BA9087E0-260E-4F5A-9AFE-E42C54DF3B71}"/>
          </ac:spMkLst>
        </pc:spChg>
        <pc:picChg chg="mod">
          <ac:chgData name="Pavlína Kosíková" userId="a52c0164-d0e5-4ed7-b52e-13e30999c7d2" providerId="ADAL" clId="{4BB6773C-D7C0-4651-AF93-9C4552BB595D}" dt="2021-08-08T10:33:18.467" v="364" actId="1036"/>
          <ac:picMkLst>
            <pc:docMk/>
            <pc:sldMk cId="3158896095" sldId="261"/>
            <ac:picMk id="8" creationId="{FA27E83C-062D-4780-9DAD-A3FF390FBB74}"/>
          </ac:picMkLst>
        </pc:picChg>
      </pc:sldChg>
      <pc:sldChg chg="addSp modSp add">
        <pc:chgData name="Pavlína Kosíková" userId="a52c0164-d0e5-4ed7-b52e-13e30999c7d2" providerId="ADAL" clId="{4BB6773C-D7C0-4651-AF93-9C4552BB595D}" dt="2021-08-08T11:00:33.270" v="638"/>
        <pc:sldMkLst>
          <pc:docMk/>
          <pc:sldMk cId="4117796199" sldId="262"/>
        </pc:sldMkLst>
        <pc:spChg chg="mod">
          <ac:chgData name="Pavlína Kosíková" userId="a52c0164-d0e5-4ed7-b52e-13e30999c7d2" providerId="ADAL" clId="{4BB6773C-D7C0-4651-AF93-9C4552BB595D}" dt="2021-08-08T10:51:25.419" v="581" actId="255"/>
          <ac:spMkLst>
            <pc:docMk/>
            <pc:sldMk cId="4117796199" sldId="262"/>
            <ac:spMk id="6" creationId="{503998A8-8B73-422D-B126-28FD28B6BCA9}"/>
          </ac:spMkLst>
        </pc:spChg>
        <pc:spChg chg="add mod ord">
          <ac:chgData name="Pavlína Kosíková" userId="a52c0164-d0e5-4ed7-b52e-13e30999c7d2" providerId="ADAL" clId="{4BB6773C-D7C0-4651-AF93-9C4552BB595D}" dt="2021-08-08T10:50:16.007" v="571" actId="167"/>
          <ac:spMkLst>
            <pc:docMk/>
            <pc:sldMk cId="4117796199" sldId="262"/>
            <ac:spMk id="9" creationId="{49BFE062-6E9F-4E82-A7AE-ECCE7B409C93}"/>
          </ac:spMkLst>
        </pc:spChg>
        <pc:spChg chg="add mod ord">
          <ac:chgData name="Pavlína Kosíková" userId="a52c0164-d0e5-4ed7-b52e-13e30999c7d2" providerId="ADAL" clId="{4BB6773C-D7C0-4651-AF93-9C4552BB595D}" dt="2021-08-08T10:50:22.238" v="572" actId="167"/>
          <ac:spMkLst>
            <pc:docMk/>
            <pc:sldMk cId="4117796199" sldId="262"/>
            <ac:spMk id="10" creationId="{5148303C-5976-40A5-A2B0-FB76EAB1E193}"/>
          </ac:spMkLst>
        </pc:spChg>
        <pc:spChg chg="add mod ord">
          <ac:chgData name="Pavlína Kosíková" userId="a52c0164-d0e5-4ed7-b52e-13e30999c7d2" providerId="ADAL" clId="{4BB6773C-D7C0-4651-AF93-9C4552BB595D}" dt="2021-08-08T10:56:05.765" v="625" actId="1036"/>
          <ac:spMkLst>
            <pc:docMk/>
            <pc:sldMk cId="4117796199" sldId="262"/>
            <ac:spMk id="11" creationId="{AA9A4A38-7AF4-4D53-8F0A-CC6710916469}"/>
          </ac:spMkLst>
        </pc:spChg>
        <pc:spChg chg="mod">
          <ac:chgData name="Pavlína Kosíková" userId="a52c0164-d0e5-4ed7-b52e-13e30999c7d2" providerId="ADAL" clId="{4BB6773C-D7C0-4651-AF93-9C4552BB595D}" dt="2021-08-08T11:00:33.270" v="638"/>
          <ac:spMkLst>
            <pc:docMk/>
            <pc:sldMk cId="4117796199" sldId="262"/>
            <ac:spMk id="12" creationId="{C21698A2-7184-4E9B-AA7B-C2994F6EF449}"/>
          </ac:spMkLst>
        </pc:spChg>
        <pc:spChg chg="add mod ord">
          <ac:chgData name="Pavlína Kosíková" userId="a52c0164-d0e5-4ed7-b52e-13e30999c7d2" providerId="ADAL" clId="{4BB6773C-D7C0-4651-AF93-9C4552BB595D}" dt="2021-08-08T10:55:54.312" v="624" actId="1035"/>
          <ac:spMkLst>
            <pc:docMk/>
            <pc:sldMk cId="4117796199" sldId="262"/>
            <ac:spMk id="13" creationId="{B2561979-A371-4B19-A4F5-ABEC4461C3C5}"/>
          </ac:spMkLst>
        </pc:spChg>
        <pc:spChg chg="add mod ord">
          <ac:chgData name="Pavlína Kosíková" userId="a52c0164-d0e5-4ed7-b52e-13e30999c7d2" providerId="ADAL" clId="{4BB6773C-D7C0-4651-AF93-9C4552BB595D}" dt="2021-08-08T10:51:44.914" v="592" actId="1035"/>
          <ac:spMkLst>
            <pc:docMk/>
            <pc:sldMk cId="4117796199" sldId="262"/>
            <ac:spMk id="15" creationId="{AB4DF17E-C534-4E76-97D6-7E7C8FFAA52D}"/>
          </ac:spMkLst>
        </pc:spChg>
        <pc:spChg chg="add mod ord">
          <ac:chgData name="Pavlína Kosíková" userId="a52c0164-d0e5-4ed7-b52e-13e30999c7d2" providerId="ADAL" clId="{4BB6773C-D7C0-4651-AF93-9C4552BB595D}" dt="2021-08-08T10:55:46.207" v="623" actId="1035"/>
          <ac:spMkLst>
            <pc:docMk/>
            <pc:sldMk cId="4117796199" sldId="262"/>
            <ac:spMk id="16" creationId="{BA6A963E-3B76-4EB6-82F3-65960174E48C}"/>
          </ac:spMkLst>
        </pc:spChg>
        <pc:spChg chg="add mod ord">
          <ac:chgData name="Pavlína Kosíková" userId="a52c0164-d0e5-4ed7-b52e-13e30999c7d2" providerId="ADAL" clId="{4BB6773C-D7C0-4651-AF93-9C4552BB595D}" dt="2021-08-08T10:51:55.195" v="596" actId="1035"/>
          <ac:spMkLst>
            <pc:docMk/>
            <pc:sldMk cId="4117796199" sldId="262"/>
            <ac:spMk id="17" creationId="{A55EB9B4-E6C2-4146-B058-A076187C918E}"/>
          </ac:spMkLst>
        </pc:spChg>
        <pc:spChg chg="add mod ord">
          <ac:chgData name="Pavlína Kosíková" userId="a52c0164-d0e5-4ed7-b52e-13e30999c7d2" providerId="ADAL" clId="{4BB6773C-D7C0-4651-AF93-9C4552BB595D}" dt="2021-08-08T10:54:09.026" v="617" actId="167"/>
          <ac:spMkLst>
            <pc:docMk/>
            <pc:sldMk cId="4117796199" sldId="262"/>
            <ac:spMk id="18" creationId="{52F4465D-77A0-400B-9E16-CB247682C5F9}"/>
          </ac:spMkLst>
        </pc:spChg>
        <pc:spChg chg="add mod ord">
          <ac:chgData name="Pavlína Kosíková" userId="a52c0164-d0e5-4ed7-b52e-13e30999c7d2" providerId="ADAL" clId="{4BB6773C-D7C0-4651-AF93-9C4552BB595D}" dt="2021-08-08T10:56:35.509" v="627" actId="1035"/>
          <ac:spMkLst>
            <pc:docMk/>
            <pc:sldMk cId="4117796199" sldId="262"/>
            <ac:spMk id="19" creationId="{A0C43B3E-8F15-494C-951B-243DF255EFA5}"/>
          </ac:spMkLst>
        </pc:spChg>
        <pc:spChg chg="add mod ord">
          <ac:chgData name="Pavlína Kosíková" userId="a52c0164-d0e5-4ed7-b52e-13e30999c7d2" providerId="ADAL" clId="{4BB6773C-D7C0-4651-AF93-9C4552BB595D}" dt="2021-08-08T10:56:15.878" v="626" actId="1036"/>
          <ac:spMkLst>
            <pc:docMk/>
            <pc:sldMk cId="4117796199" sldId="262"/>
            <ac:spMk id="20" creationId="{7E8FB03C-86EE-4DB7-B4A4-BD4963B78FBF}"/>
          </ac:spMkLst>
        </pc:spChg>
        <pc:spChg chg="add mod ord">
          <ac:chgData name="Pavlína Kosíková" userId="a52c0164-d0e5-4ed7-b52e-13e30999c7d2" providerId="ADAL" clId="{4BB6773C-D7C0-4651-AF93-9C4552BB595D}" dt="2021-08-08T10:56:44.335" v="628" actId="1035"/>
          <ac:spMkLst>
            <pc:docMk/>
            <pc:sldMk cId="4117796199" sldId="262"/>
            <ac:spMk id="21" creationId="{69CF7183-FA57-4548-A691-A8668DE33ED7}"/>
          </ac:spMkLst>
        </pc:spChg>
        <pc:spChg chg="add mod ord">
          <ac:chgData name="Pavlína Kosíková" userId="a52c0164-d0e5-4ed7-b52e-13e30999c7d2" providerId="ADAL" clId="{4BB6773C-D7C0-4651-AF93-9C4552BB595D}" dt="2021-08-08T10:54:20.175" v="621"/>
          <ac:spMkLst>
            <pc:docMk/>
            <pc:sldMk cId="4117796199" sldId="262"/>
            <ac:spMk id="22" creationId="{313B0F55-7C9C-4053-AAC9-F7D20E3C0F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A354-3B16-4BEB-BE06-D3320FD6063F}" type="datetimeFigureOut">
              <a:rPr lang="cs-CZ" smtClean="0"/>
              <a:t>8. 8. 2021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EA54F-5531-447D-B7AB-ED0261FCD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4E22-C436-49E1-B869-623341D0B1E5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2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DA91-8292-46CB-ACA1-E70FDF6DB6E6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4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3A8-DE15-46B0-BEF7-A7A4A8E58BAC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6E34-486E-439D-B1B2-3568B3204B04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794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F9FA-FA9B-46BC-BB55-6093E73A01A3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6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4FA5-163A-4999-A0DC-815610E10601}" type="datetime1">
              <a:rPr lang="cs-CZ" smtClean="0"/>
              <a:t>8. 8. 2021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43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CB0-6C44-4CE7-A726-262C9989EEB3}" type="datetime1">
              <a:rPr lang="cs-CZ" smtClean="0"/>
              <a:t>8. 8. 2021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0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5686-A8D0-49BF-889B-EBAAF45B2D1F}" type="datetime1">
              <a:rPr lang="cs-CZ" smtClean="0"/>
              <a:t>8. 8. 2021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6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BDDD-FFD5-4389-AA1D-2D8D206AD430}" type="datetime1">
              <a:rPr lang="cs-CZ" smtClean="0"/>
              <a:t>8. 8. 2021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3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E787-2818-4FB3-9313-16E72FE81011}" type="datetime1">
              <a:rPr lang="cs-CZ" smtClean="0"/>
              <a:t>8. 8. 2021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31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EB4F-8872-4DC7-8556-17DCDBF206B0}" type="datetime1">
              <a:rPr lang="cs-CZ" smtClean="0"/>
              <a:t>8. 8. 2021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Zpravodaj ČSARIM  1/2021  www.csarim.cz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1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6E34-486E-439D-B1B2-3568B3204B04}" type="datetime1">
              <a:rPr lang="cs-CZ" smtClean="0"/>
              <a:t>8. 8. 2021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Zpravodaj ČSARIM  1/2021  www.csarim.cz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A773-0FBA-46B5-8959-4036E7879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csarim2021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sarim2021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anzo.cz/csarim/registra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sarim2021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nzo.cz/csarim/odborny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4E4DB9-6B89-4B86-A507-09EA6ECC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defTabSz="360000">
              <a:tabLst>
                <a:tab pos="324000" algn="r"/>
                <a:tab pos="360000" algn="r"/>
              </a:tabLst>
            </a:pPr>
            <a:r>
              <a:rPr lang="cs-CZ" dirty="0"/>
              <a:t>	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C1E2245-36D1-4EFF-BC93-87A2E48A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89" y="6492874"/>
            <a:ext cx="3758298" cy="365125"/>
          </a:xfrm>
          <a:noFill/>
        </p:spPr>
        <p:txBody>
          <a:bodyPr/>
          <a:lstStyle/>
          <a:p>
            <a:pPr algn="l"/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XXVII. kongres ČSARIM a SSAIM</a:t>
            </a:r>
          </a:p>
        </p:txBody>
      </p:sp>
      <p:sp>
        <p:nvSpPr>
          <p:cNvPr id="16" name="Zástupný symbol pro číslo snímku 4">
            <a:extLst>
              <a:ext uri="{FF2B5EF4-FFF2-40B4-BE49-F238E27FC236}">
                <a16:creationId xmlns:a16="http://schemas.microsoft.com/office/drawing/2014/main" xmlns="" id="{8548F526-798C-4E60-B762-B17B4F424BA3}"/>
              </a:ext>
            </a:extLst>
          </p:cNvPr>
          <p:cNvSpPr txBox="1">
            <a:spLocks/>
          </p:cNvSpPr>
          <p:nvPr/>
        </p:nvSpPr>
        <p:spPr>
          <a:xfrm>
            <a:off x="0" y="-32952"/>
            <a:ext cx="9144000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30" name="Zástupný symbol pro zápatí 3">
            <a:extLst>
              <a:ext uri="{FF2B5EF4-FFF2-40B4-BE49-F238E27FC236}">
                <a16:creationId xmlns:a16="http://schemas.microsoft.com/office/drawing/2014/main" xmlns="" id="{B23E053D-4A22-4183-B6C8-342B065AF708}"/>
              </a:ext>
            </a:extLst>
          </p:cNvPr>
          <p:cNvSpPr txBox="1">
            <a:spLocks/>
          </p:cNvSpPr>
          <p:nvPr/>
        </p:nvSpPr>
        <p:spPr>
          <a:xfrm>
            <a:off x="7422699" y="6492875"/>
            <a:ext cx="151413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www.csarim2021.cz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93D74E7-06D5-4E0E-A647-CD1E299BF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548"/>
            <a:ext cx="9144000" cy="4778218"/>
          </a:xfrm>
          <a:prstGeom prst="rect">
            <a:avLst/>
          </a:prstGeom>
        </p:spPr>
      </p:pic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xmlns="" id="{587015C4-B928-40DD-8F04-94E53192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9" y="5483411"/>
            <a:ext cx="1481696" cy="3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1">
            <a:extLst>
              <a:ext uri="{FF2B5EF4-FFF2-40B4-BE49-F238E27FC236}">
                <a16:creationId xmlns:a16="http://schemas.microsoft.com/office/drawing/2014/main" xmlns="" id="{290A38CF-6AAD-43C5-B7F1-E28913BF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85" y="5954693"/>
            <a:ext cx="1063955" cy="4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87375FB-E561-4B28-B331-D8CEC0C18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846" y="5578011"/>
            <a:ext cx="1808307" cy="9041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8B2329E-2647-4C50-89E1-4D11AD7F1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142" y="5412135"/>
            <a:ext cx="1514132" cy="705054"/>
          </a:xfrm>
          <a:prstGeom prst="rect">
            <a:avLst/>
          </a:prstGeom>
        </p:spPr>
      </p:pic>
      <p:pic>
        <p:nvPicPr>
          <p:cNvPr id="1028" name="obrázek 1" descr="com_samsung_android_email_attachmentprovider_3_581_RAW_1625048674192">
            <a:extLst>
              <a:ext uri="{FF2B5EF4-FFF2-40B4-BE49-F238E27FC236}">
                <a16:creationId xmlns:a16="http://schemas.microsoft.com/office/drawing/2014/main" xmlns="" id="{06ECF07A-AEF9-4FD1-8D54-C1C7928B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21" y="5316767"/>
            <a:ext cx="1579709" cy="7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4E13E48-6551-405D-8819-D95E8D3820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82" y="5582848"/>
            <a:ext cx="1262366" cy="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4E4DB9-6B89-4B86-A507-09EA6ECC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defTabSz="360000">
              <a:tabLst>
                <a:tab pos="324000" algn="r"/>
                <a:tab pos="360000" algn="r"/>
              </a:tabLst>
            </a:pPr>
            <a:r>
              <a:rPr lang="cs-CZ" dirty="0"/>
              <a:t>	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B7DF9319-1073-4978-82AD-DA5CF42E5219}"/>
              </a:ext>
            </a:extLst>
          </p:cNvPr>
          <p:cNvSpPr txBox="1">
            <a:spLocks/>
          </p:cNvSpPr>
          <p:nvPr/>
        </p:nvSpPr>
        <p:spPr>
          <a:xfrm>
            <a:off x="269189" y="339798"/>
            <a:ext cx="7659128" cy="888693"/>
          </a:xfrm>
          <a:prstGeom prst="rect">
            <a:avLst/>
          </a:prstGeom>
        </p:spPr>
        <p:txBody>
          <a:bodyPr vert="horz" wrap="square" lIns="0" tIns="45720" rIns="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900" spc="-300" dirty="0">
                <a:solidFill>
                  <a:srgbClr val="E3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XXVII. kongres ČSARIM a SSAIM</a:t>
            </a:r>
            <a:endParaRPr lang="cs-CZ" sz="3900" spc="-3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ástupný symbol pro zápatí 3">
            <a:extLst>
              <a:ext uri="{FF2B5EF4-FFF2-40B4-BE49-F238E27FC236}">
                <a16:creationId xmlns:a16="http://schemas.microsoft.com/office/drawing/2014/main" xmlns="" id="{42930F73-1D77-4289-9D3A-F46436FC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89" y="6492874"/>
            <a:ext cx="3758298" cy="365125"/>
          </a:xfrm>
          <a:noFill/>
        </p:spPr>
        <p:txBody>
          <a:bodyPr/>
          <a:lstStyle/>
          <a:p>
            <a:pPr algn="l"/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XXVII. kongres ČSARIM a SSAIM</a:t>
            </a:r>
          </a:p>
        </p:txBody>
      </p:sp>
      <p:sp>
        <p:nvSpPr>
          <p:cNvPr id="28" name="Zástupný symbol pro zápatí 3">
            <a:extLst>
              <a:ext uri="{FF2B5EF4-FFF2-40B4-BE49-F238E27FC236}">
                <a16:creationId xmlns:a16="http://schemas.microsoft.com/office/drawing/2014/main" xmlns="" id="{6C8C9C40-538C-4A16-8344-A7486FC6B459}"/>
              </a:ext>
            </a:extLst>
          </p:cNvPr>
          <p:cNvSpPr txBox="1">
            <a:spLocks/>
          </p:cNvSpPr>
          <p:nvPr/>
        </p:nvSpPr>
        <p:spPr>
          <a:xfrm>
            <a:off x="7422699" y="6492875"/>
            <a:ext cx="151413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www.csarim2021.cz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A27E83C-062D-4780-9DAD-A3FF390F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57" y="504849"/>
            <a:ext cx="2066474" cy="826589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xmlns="" id="{C21698A2-7184-4E9B-AA7B-C2994F6EF449}"/>
              </a:ext>
            </a:extLst>
          </p:cNvPr>
          <p:cNvSpPr txBox="1">
            <a:spLocks/>
          </p:cNvSpPr>
          <p:nvPr/>
        </p:nvSpPr>
        <p:spPr>
          <a:xfrm>
            <a:off x="0" y="-32952"/>
            <a:ext cx="9144000" cy="48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3" name="TextovéPole 23">
            <a:extLst>
              <a:ext uri="{FF2B5EF4-FFF2-40B4-BE49-F238E27FC236}">
                <a16:creationId xmlns:a16="http://schemas.microsoft.com/office/drawing/2014/main" xmlns="" id="{6BC84963-6568-468A-BE5E-6639D6549D82}"/>
              </a:ext>
            </a:extLst>
          </p:cNvPr>
          <p:cNvSpPr txBox="1"/>
          <p:nvPr/>
        </p:nvSpPr>
        <p:spPr>
          <a:xfrm>
            <a:off x="318901" y="1515209"/>
            <a:ext cx="5440110" cy="346418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/>
            <a:r>
              <a:rPr lang="cs-CZ" sz="1200" i="1" dirty="0"/>
              <a:t>Vážené kolegyně, vážení kolegové, členové ČSARIM a SSAIM, </a:t>
            </a:r>
          </a:p>
          <a:p>
            <a:pPr algn="just"/>
            <a:endParaRPr lang="cs-CZ" sz="1200" i="1" dirty="0"/>
          </a:p>
          <a:p>
            <a:pPr algn="just"/>
            <a:r>
              <a:rPr lang="cs-CZ" sz="1200" i="1" dirty="0"/>
              <a:t>dovolujeme si vás pozvat jménem obou odborných společností k účasti na letošním XXVII. kongresu ČSARIM a SSAIM. Již jsme v avizovali – bude výjimečný – propojením našich společností, možností plného přístupu pro členy ČSARIM a SSAIM na </a:t>
            </a:r>
            <a:r>
              <a:rPr lang="en-GB" sz="1200" i="1" dirty="0"/>
              <a:t>17th World Congress of Anaesthesiologists 2021, v </a:t>
            </a:r>
            <a:r>
              <a:rPr lang="cs-CZ" sz="1200" i="1" dirty="0"/>
              <a:t>neposlední řadě odborným programem, který je zaměřen na častá témata denní klinické praxe. Ale nejenom to – některá témata chceme dostat na systémovou úroveň a proto budou součástí odborné diskuze i zástupci plátců péče. </a:t>
            </a:r>
          </a:p>
          <a:p>
            <a:pPr algn="just"/>
            <a:r>
              <a:rPr lang="cs-CZ" sz="1200" i="1" dirty="0"/>
              <a:t>Věříme, že epidemiologickou situací vynucený virtuální formát našeho kongresu naplní i tak aspoň část vašich odborných očekávání a umožní diskuzi u těch témat, kde názory účastníků kongresu představují jeden z významných faktorů finálního postoje odborné komunity k předmětným tématům. </a:t>
            </a:r>
          </a:p>
          <a:p>
            <a:pPr algn="just"/>
            <a:endParaRPr lang="cs-CZ" sz="1200" i="1" dirty="0"/>
          </a:p>
          <a:p>
            <a:pPr algn="just"/>
            <a:r>
              <a:rPr lang="cs-CZ" sz="1200" i="1" dirty="0"/>
              <a:t>Prof. MUDr. Vladimír Černý, Ph.D., FCCM – předseda výboru ČSARIM</a:t>
            </a:r>
          </a:p>
          <a:p>
            <a:pPr algn="just"/>
            <a:r>
              <a:rPr lang="cs-CZ" sz="1200" i="1" dirty="0"/>
              <a:t>Doc. MUDr. Roman </a:t>
            </a:r>
            <a:r>
              <a:rPr lang="cs-CZ" sz="1200" i="1" dirty="0" err="1"/>
              <a:t>Záhorec</a:t>
            </a:r>
            <a:r>
              <a:rPr lang="cs-CZ" sz="1200" i="1" dirty="0"/>
              <a:t>, Ph.D. – předseda výboru SSAIM</a:t>
            </a:r>
          </a:p>
          <a:p>
            <a:pPr algn="just"/>
            <a:endParaRPr lang="cs-CZ" sz="1200" i="1" dirty="0"/>
          </a:p>
          <a:p>
            <a:pPr algn="just"/>
            <a:r>
              <a:rPr lang="cs-CZ" sz="1200" i="1" dirty="0"/>
              <a:t>8. 8. 2021C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A4CAAE9E-D68D-4561-B980-A052EF8C2617}"/>
              </a:ext>
            </a:extLst>
          </p:cNvPr>
          <p:cNvSpPr txBox="1"/>
          <p:nvPr/>
        </p:nvSpPr>
        <p:spPr>
          <a:xfrm>
            <a:off x="6253864" y="1515209"/>
            <a:ext cx="2571235" cy="453960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/>
            <a:r>
              <a:rPr lang="cs-CZ" sz="1200" dirty="0"/>
              <a:t>XXVII. kongres České společnosti anesteziologie, resuscitace a </a:t>
            </a:r>
            <a:r>
              <a:rPr lang="cs-CZ" sz="1200" dirty="0" err="1"/>
              <a:t>inten-zivní</a:t>
            </a:r>
            <a:r>
              <a:rPr lang="cs-CZ" sz="1200" dirty="0"/>
              <a:t> medicíny a </a:t>
            </a:r>
            <a:r>
              <a:rPr lang="cs-CZ" sz="1200" dirty="0" err="1"/>
              <a:t>Slovenskej</a:t>
            </a:r>
            <a:r>
              <a:rPr lang="cs-CZ" sz="1200" dirty="0"/>
              <a:t> </a:t>
            </a:r>
            <a:r>
              <a:rPr lang="cs-CZ" sz="1200" dirty="0" err="1"/>
              <a:t>spolo-čnosti</a:t>
            </a:r>
            <a:r>
              <a:rPr lang="cs-CZ" sz="1200" dirty="0"/>
              <a:t> anesteziologie a </a:t>
            </a:r>
            <a:r>
              <a:rPr lang="cs-CZ" sz="1200" dirty="0" err="1"/>
              <a:t>intenzivnej</a:t>
            </a:r>
            <a:r>
              <a:rPr lang="cs-CZ" sz="1200" dirty="0"/>
              <a:t> medicíny proběhne dne 4. 9. 2021 ve formátu on-line v jedné sekci. Program kongresu bude vysílán „živě“ z přenosového studia v Kongresovém centru Praha a jeho odborná část bude probíhat převážně ve formátu diskusních kulatých stolů k aktuálním tématům oboru, určitou novinkou je účast zástupců plátců péče k vy-</a:t>
            </a:r>
            <a:r>
              <a:rPr lang="cs-CZ" sz="1200" dirty="0" err="1"/>
              <a:t>braným</a:t>
            </a:r>
            <a:r>
              <a:rPr lang="cs-CZ" sz="1200" dirty="0"/>
              <a:t> tématům. </a:t>
            </a:r>
          </a:p>
          <a:p>
            <a:pPr algn="just"/>
            <a:r>
              <a:rPr lang="cs-CZ" sz="1200" dirty="0"/>
              <a:t>Součástí programu bude vyhlášení tradičních cen i ocenění ČSARIM a </a:t>
            </a:r>
            <a:r>
              <a:rPr lang="cs-CZ" sz="1200" dirty="0" err="1"/>
              <a:t>Lemonova</a:t>
            </a:r>
            <a:r>
              <a:rPr lang="cs-CZ" sz="1200" dirty="0"/>
              <a:t> přednáška - pro letošní rok byl výborem nominován MUDr. Michal Horáček, DESA. </a:t>
            </a:r>
          </a:p>
          <a:p>
            <a:pPr algn="just"/>
            <a:r>
              <a:rPr lang="cs-CZ" sz="1200" dirty="0"/>
              <a:t>Výše registračního poplatku je pro členy ČSARIM a SSAIM 1000 Kč (včetně přístupu na WCA), pro ostatní 1200 Kč (bez přístupu na WCA).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4599DAD4-E6DB-4698-B901-861399A84690}"/>
              </a:ext>
            </a:extLst>
          </p:cNvPr>
          <p:cNvSpPr txBox="1"/>
          <p:nvPr/>
        </p:nvSpPr>
        <p:spPr>
          <a:xfrm>
            <a:off x="318902" y="5417457"/>
            <a:ext cx="5440109" cy="6373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pt-BR" sz="2400" dirty="0"/>
              <a:t>Registrovat na kongres se můžete </a:t>
            </a:r>
            <a:r>
              <a:rPr lang="pt-BR" sz="2400" dirty="0">
                <a:solidFill>
                  <a:srgbClr val="E2001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zde</a:t>
            </a:r>
            <a:r>
              <a:rPr lang="pt-BR" sz="2400" dirty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5889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číslo snímku 4">
            <a:extLst>
              <a:ext uri="{FF2B5EF4-FFF2-40B4-BE49-F238E27FC236}">
                <a16:creationId xmlns:a16="http://schemas.microsoft.com/office/drawing/2014/main" xmlns="" id="{313B0F55-7C9C-4053-AAC9-F7D20E3C0FD3}"/>
              </a:ext>
            </a:extLst>
          </p:cNvPr>
          <p:cNvSpPr txBox="1">
            <a:spLocks/>
          </p:cNvSpPr>
          <p:nvPr/>
        </p:nvSpPr>
        <p:spPr>
          <a:xfrm flipV="1">
            <a:off x="4564890" y="5860150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21" name="Zástupný symbol pro číslo snímku 4">
            <a:extLst>
              <a:ext uri="{FF2B5EF4-FFF2-40B4-BE49-F238E27FC236}">
                <a16:creationId xmlns:a16="http://schemas.microsoft.com/office/drawing/2014/main" xmlns="" id="{69CF7183-FA57-4548-A691-A8668DE33ED7}"/>
              </a:ext>
            </a:extLst>
          </p:cNvPr>
          <p:cNvSpPr txBox="1">
            <a:spLocks/>
          </p:cNvSpPr>
          <p:nvPr/>
        </p:nvSpPr>
        <p:spPr>
          <a:xfrm flipV="1">
            <a:off x="4572000" y="4267197"/>
            <a:ext cx="4201297" cy="310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20" name="Zástupný symbol pro číslo snímku 4">
            <a:extLst>
              <a:ext uri="{FF2B5EF4-FFF2-40B4-BE49-F238E27FC236}">
                <a16:creationId xmlns:a16="http://schemas.microsoft.com/office/drawing/2014/main" xmlns="" id="{7E8FB03C-86EE-4DB7-B4A4-BD4963B78FBF}"/>
              </a:ext>
            </a:extLst>
          </p:cNvPr>
          <p:cNvSpPr txBox="1">
            <a:spLocks/>
          </p:cNvSpPr>
          <p:nvPr/>
        </p:nvSpPr>
        <p:spPr>
          <a:xfrm flipV="1">
            <a:off x="4564890" y="3987729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9" name="Zástupný symbol pro číslo snímku 4">
            <a:extLst>
              <a:ext uri="{FF2B5EF4-FFF2-40B4-BE49-F238E27FC236}">
                <a16:creationId xmlns:a16="http://schemas.microsoft.com/office/drawing/2014/main" xmlns="" id="{A0C43B3E-8F15-494C-951B-243DF255EFA5}"/>
              </a:ext>
            </a:extLst>
          </p:cNvPr>
          <p:cNvSpPr txBox="1">
            <a:spLocks/>
          </p:cNvSpPr>
          <p:nvPr/>
        </p:nvSpPr>
        <p:spPr>
          <a:xfrm flipV="1">
            <a:off x="4572000" y="2708129"/>
            <a:ext cx="4201297" cy="310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8" name="Zástupný symbol pro číslo snímku 4">
            <a:extLst>
              <a:ext uri="{FF2B5EF4-FFF2-40B4-BE49-F238E27FC236}">
                <a16:creationId xmlns:a16="http://schemas.microsoft.com/office/drawing/2014/main" xmlns="" id="{52F4465D-77A0-400B-9E16-CB247682C5F9}"/>
              </a:ext>
            </a:extLst>
          </p:cNvPr>
          <p:cNvSpPr txBox="1">
            <a:spLocks/>
          </p:cNvSpPr>
          <p:nvPr/>
        </p:nvSpPr>
        <p:spPr>
          <a:xfrm flipV="1">
            <a:off x="4572000" y="2432387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7" name="Zástupný symbol pro číslo snímku 4">
            <a:extLst>
              <a:ext uri="{FF2B5EF4-FFF2-40B4-BE49-F238E27FC236}">
                <a16:creationId xmlns:a16="http://schemas.microsoft.com/office/drawing/2014/main" xmlns="" id="{A55EB9B4-E6C2-4146-B058-A076187C918E}"/>
              </a:ext>
            </a:extLst>
          </p:cNvPr>
          <p:cNvSpPr txBox="1">
            <a:spLocks/>
          </p:cNvSpPr>
          <p:nvPr/>
        </p:nvSpPr>
        <p:spPr>
          <a:xfrm flipV="1">
            <a:off x="205946" y="5682468"/>
            <a:ext cx="4201297" cy="298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6" name="Zástupný symbol pro číslo snímku 4">
            <a:extLst>
              <a:ext uri="{FF2B5EF4-FFF2-40B4-BE49-F238E27FC236}">
                <a16:creationId xmlns:a16="http://schemas.microsoft.com/office/drawing/2014/main" xmlns="" id="{BA6A963E-3B76-4EB6-82F3-65960174E48C}"/>
              </a:ext>
            </a:extLst>
          </p:cNvPr>
          <p:cNvSpPr txBox="1">
            <a:spLocks/>
          </p:cNvSpPr>
          <p:nvPr/>
        </p:nvSpPr>
        <p:spPr>
          <a:xfrm flipV="1">
            <a:off x="205945" y="5409778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5" name="Zástupný symbol pro číslo snímku 4">
            <a:extLst>
              <a:ext uri="{FF2B5EF4-FFF2-40B4-BE49-F238E27FC236}">
                <a16:creationId xmlns:a16="http://schemas.microsoft.com/office/drawing/2014/main" xmlns="" id="{AB4DF17E-C534-4E76-97D6-7E7C8FFAA52D}"/>
              </a:ext>
            </a:extLst>
          </p:cNvPr>
          <p:cNvSpPr txBox="1">
            <a:spLocks/>
          </p:cNvSpPr>
          <p:nvPr/>
        </p:nvSpPr>
        <p:spPr>
          <a:xfrm flipV="1">
            <a:off x="205945" y="3964675"/>
            <a:ext cx="4201297" cy="310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xmlns="" id="{B2561979-A371-4B19-A4F5-ABEC4461C3C5}"/>
              </a:ext>
            </a:extLst>
          </p:cNvPr>
          <p:cNvSpPr txBox="1">
            <a:spLocks/>
          </p:cNvSpPr>
          <p:nvPr/>
        </p:nvSpPr>
        <p:spPr>
          <a:xfrm flipV="1">
            <a:off x="205944" y="3686252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xmlns="" id="{AA9A4A38-7AF4-4D53-8F0A-CC6710916469}"/>
              </a:ext>
            </a:extLst>
          </p:cNvPr>
          <p:cNvSpPr txBox="1">
            <a:spLocks/>
          </p:cNvSpPr>
          <p:nvPr/>
        </p:nvSpPr>
        <p:spPr>
          <a:xfrm flipV="1">
            <a:off x="205944" y="2822301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xmlns="" id="{5148303C-5976-40A5-A2B0-FB76EAB1E193}"/>
              </a:ext>
            </a:extLst>
          </p:cNvPr>
          <p:cNvSpPr txBox="1">
            <a:spLocks/>
          </p:cNvSpPr>
          <p:nvPr/>
        </p:nvSpPr>
        <p:spPr>
          <a:xfrm flipV="1">
            <a:off x="205944" y="2551067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xmlns="" id="{49BFE062-6E9F-4E82-A7AE-ECCE7B409C93}"/>
              </a:ext>
            </a:extLst>
          </p:cNvPr>
          <p:cNvSpPr txBox="1">
            <a:spLocks/>
          </p:cNvSpPr>
          <p:nvPr/>
        </p:nvSpPr>
        <p:spPr>
          <a:xfrm flipV="1">
            <a:off x="205946" y="1415269"/>
            <a:ext cx="4201297" cy="22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4E4DB9-6B89-4B86-A507-09EA6ECC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defTabSz="360000">
              <a:tabLst>
                <a:tab pos="324000" algn="r"/>
                <a:tab pos="360000" algn="r"/>
              </a:tabLst>
            </a:pPr>
            <a:r>
              <a:rPr lang="cs-CZ" dirty="0"/>
              <a:t>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03998A8-8B73-422D-B126-28FD28B6BCA9}"/>
              </a:ext>
            </a:extLst>
          </p:cNvPr>
          <p:cNvSpPr txBox="1"/>
          <p:nvPr/>
        </p:nvSpPr>
        <p:spPr>
          <a:xfrm>
            <a:off x="269189" y="1415270"/>
            <a:ext cx="8496998" cy="4977296"/>
          </a:xfrm>
          <a:prstGeom prst="rect">
            <a:avLst/>
          </a:prstGeom>
          <a:noFill/>
          <a:effectLst/>
        </p:spPr>
        <p:txBody>
          <a:bodyPr wrap="square" lIns="0" rIns="0" numCol="2" spcCol="180000" rtlCol="0">
            <a:noAutofit/>
          </a:bodyPr>
          <a:lstStyle/>
          <a:p>
            <a:r>
              <a:rPr lang="cs-CZ" sz="1000" b="1" dirty="0"/>
              <a:t>09.30-10.30</a:t>
            </a:r>
            <a:r>
              <a:rPr lang="cs-CZ" sz="1000" dirty="0"/>
              <a:t>   </a:t>
            </a:r>
            <a:r>
              <a:rPr lang="cs-CZ" sz="1000" b="1" dirty="0"/>
              <a:t>Albumin a jeho </a:t>
            </a:r>
            <a:r>
              <a:rPr lang="cs-CZ" sz="1000" b="1" dirty="0" err="1"/>
              <a:t>racionálni</a:t>
            </a:r>
            <a:r>
              <a:rPr lang="cs-CZ" sz="1000" b="1" dirty="0"/>
              <a:t>́ </a:t>
            </a:r>
            <a:r>
              <a:rPr lang="cs-CZ" sz="1000" b="1" dirty="0" err="1"/>
              <a:t>použiti</a:t>
            </a:r>
            <a:r>
              <a:rPr lang="cs-CZ" sz="1000" b="1" dirty="0"/>
              <a:t>́ v </a:t>
            </a:r>
            <a:r>
              <a:rPr lang="cs-CZ" sz="1000" b="1" dirty="0" err="1"/>
              <a:t>klinicke</a:t>
            </a:r>
            <a:r>
              <a:rPr lang="cs-CZ" sz="1000" b="1" dirty="0"/>
              <a:t>́ praxi – update 2021</a:t>
            </a:r>
            <a:r>
              <a:rPr lang="cs-CZ" sz="1000" dirty="0"/>
              <a:t>	 </a:t>
            </a:r>
          </a:p>
          <a:p>
            <a:r>
              <a:rPr lang="cs-CZ" sz="1000" i="1" dirty="0"/>
              <a:t>Předsedající: Černý Vladimír, </a:t>
            </a:r>
            <a:r>
              <a:rPr lang="cs-CZ" sz="1000" i="1" dirty="0" err="1"/>
              <a:t>Záhorec</a:t>
            </a:r>
            <a:r>
              <a:rPr lang="cs-CZ" sz="1000" i="1" dirty="0"/>
              <a:t> Roman</a:t>
            </a:r>
            <a:r>
              <a:rPr lang="cs-CZ" sz="1000" dirty="0"/>
              <a:t> </a:t>
            </a:r>
          </a:p>
          <a:p>
            <a:r>
              <a:rPr lang="cs-CZ" sz="1000" dirty="0"/>
              <a:t>    Úvod (Černý Vladimír)</a:t>
            </a:r>
          </a:p>
          <a:p>
            <a:r>
              <a:rPr lang="cs-CZ" sz="1000" dirty="0"/>
              <a:t>    Klinická farmakologie albuminu (</a:t>
            </a:r>
            <a:r>
              <a:rPr lang="cs-CZ" sz="1000" dirty="0" err="1"/>
              <a:t>Pouska</a:t>
            </a:r>
            <a:r>
              <a:rPr lang="cs-CZ" sz="1000" dirty="0"/>
              <a:t> Jiří)</a:t>
            </a:r>
          </a:p>
          <a:p>
            <a:r>
              <a:rPr lang="cs-CZ" sz="1000" dirty="0"/>
              <a:t>    Tekutinová léčba v kontextu funkce endoteliální </a:t>
            </a:r>
            <a:r>
              <a:rPr lang="cs-CZ" sz="1000" dirty="0" err="1"/>
              <a:t>glykokalyx</a:t>
            </a:r>
            <a:r>
              <a:rPr lang="cs-CZ" sz="1000" dirty="0"/>
              <a:t> (Astapenko David)</a:t>
            </a:r>
          </a:p>
          <a:p>
            <a:r>
              <a:rPr lang="cs-CZ" sz="1000" dirty="0"/>
              <a:t>    Praxe používání albuminu ve Slovenské republice (</a:t>
            </a:r>
            <a:r>
              <a:rPr lang="cs-CZ" sz="1000" dirty="0" err="1"/>
              <a:t>Gebhardtová</a:t>
            </a:r>
            <a:r>
              <a:rPr lang="cs-CZ" sz="1000" dirty="0"/>
              <a:t> Andrea)</a:t>
            </a:r>
          </a:p>
          <a:p>
            <a:r>
              <a:rPr lang="cs-CZ" sz="1000" dirty="0"/>
              <a:t>    Panelová diskuze a reakce na on-line dotazy</a:t>
            </a:r>
          </a:p>
          <a:p>
            <a:endParaRPr lang="cs-CZ" sz="600" b="1" dirty="0"/>
          </a:p>
          <a:p>
            <a:r>
              <a:rPr lang="cs-CZ" sz="1000" b="1" dirty="0"/>
              <a:t>10.30-10.40   Prezentace sponzorů kongresu</a:t>
            </a:r>
          </a:p>
          <a:p>
            <a:endParaRPr lang="cs-CZ" sz="600" b="1" dirty="0"/>
          </a:p>
          <a:p>
            <a:r>
              <a:rPr lang="cs-CZ" sz="1000" b="1" dirty="0"/>
              <a:t>10.40-12.00   Zahájení kongresu</a:t>
            </a:r>
            <a:r>
              <a:rPr lang="cs-CZ" sz="1000" dirty="0"/>
              <a:t>	 </a:t>
            </a:r>
          </a:p>
          <a:p>
            <a:r>
              <a:rPr lang="cs-CZ" sz="1000" dirty="0"/>
              <a:t>    Úvodní slovo (Černý Vladimír)	 </a:t>
            </a:r>
          </a:p>
          <a:p>
            <a:r>
              <a:rPr lang="cs-CZ" sz="1000" dirty="0"/>
              <a:t>    Udělení cen ČSARIM (Štourač Petr a výbor ČSARIM)	 </a:t>
            </a:r>
          </a:p>
          <a:p>
            <a:r>
              <a:rPr lang="cs-CZ" sz="1000" dirty="0"/>
              <a:t>    Medaile ČSARIM „Za mimořádné zásluhy pro obor“ (výbor ČSARIM)	 </a:t>
            </a:r>
          </a:p>
          <a:p>
            <a:r>
              <a:rPr lang="cs-CZ" sz="1000" dirty="0"/>
              <a:t>    </a:t>
            </a:r>
            <a:r>
              <a:rPr lang="cs-CZ" sz="1000" dirty="0" err="1"/>
              <a:t>Lemonova</a:t>
            </a:r>
            <a:r>
              <a:rPr lang="cs-CZ" sz="1000" dirty="0"/>
              <a:t> přednáška (Horáček Michal)</a:t>
            </a:r>
          </a:p>
          <a:p>
            <a:endParaRPr lang="cs-CZ" sz="600" b="1" dirty="0"/>
          </a:p>
          <a:p>
            <a:r>
              <a:rPr lang="cs-CZ" sz="1000" b="1" dirty="0"/>
              <a:t>12.00-12.30   Prezentace sponzorů kongresu</a:t>
            </a:r>
          </a:p>
          <a:p>
            <a:endParaRPr lang="cs-CZ" sz="600" b="1" dirty="0"/>
          </a:p>
          <a:p>
            <a:r>
              <a:rPr lang="cs-CZ" sz="1000" b="1" dirty="0"/>
              <a:t>12.30-13.40 </a:t>
            </a:r>
            <a:r>
              <a:rPr lang="cs-CZ" sz="1000" dirty="0"/>
              <a:t>  </a:t>
            </a:r>
            <a:r>
              <a:rPr lang="cs-CZ" sz="1000" b="1" dirty="0"/>
              <a:t>Systémová implementace konceptu </a:t>
            </a:r>
            <a:r>
              <a:rPr lang="cs-CZ" sz="1000" b="1" dirty="0" err="1"/>
              <a:t>Patient</a:t>
            </a:r>
            <a:r>
              <a:rPr lang="cs-CZ" sz="1000" b="1" dirty="0"/>
              <a:t> </a:t>
            </a:r>
            <a:r>
              <a:rPr lang="cs-CZ" sz="1000" b="1" dirty="0" err="1"/>
              <a:t>Blood</a:t>
            </a:r>
            <a:r>
              <a:rPr lang="cs-CZ" sz="1000" b="1" dirty="0"/>
              <a:t> Management (PBM) v ČR</a:t>
            </a:r>
            <a:r>
              <a:rPr lang="cs-CZ" sz="1000" dirty="0"/>
              <a:t>	 </a:t>
            </a:r>
          </a:p>
          <a:p>
            <a:r>
              <a:rPr lang="cs-CZ" sz="1000" i="1" dirty="0"/>
              <a:t>Moderátor: Bláha Jan; Účastnící panelu: Bláha Jan, Stibor Bronislav, </a:t>
            </a:r>
            <a:r>
              <a:rPr lang="cs-CZ" sz="1000" i="1" dirty="0" err="1"/>
              <a:t>Bohoněk</a:t>
            </a:r>
            <a:r>
              <a:rPr lang="cs-CZ" sz="1000" i="1" dirty="0"/>
              <a:t> Miloš, Šmehlík David a/nebo </a:t>
            </a:r>
            <a:r>
              <a:rPr lang="cs-CZ" sz="1000" i="1" dirty="0" err="1"/>
              <a:t>Knorová</a:t>
            </a:r>
            <a:r>
              <a:rPr lang="cs-CZ" sz="1000" i="1" dirty="0"/>
              <a:t> Renata (zástupce plátců zdravotní péče)</a:t>
            </a:r>
            <a:r>
              <a:rPr lang="cs-CZ" sz="1000" dirty="0"/>
              <a:t>	 </a:t>
            </a:r>
          </a:p>
          <a:p>
            <a:r>
              <a:rPr lang="cs-CZ" sz="1000" dirty="0"/>
              <a:t>    Součásti konceptu PBM (Bláha Jan)</a:t>
            </a:r>
          </a:p>
          <a:p>
            <a:r>
              <a:rPr lang="cs-CZ" sz="1000" dirty="0"/>
              <a:t>    PBM pohledem Společnosti pro transfuzní lékařství (</a:t>
            </a:r>
            <a:r>
              <a:rPr lang="cs-CZ" sz="1000" dirty="0" err="1"/>
              <a:t>Bohoněk</a:t>
            </a:r>
            <a:r>
              <a:rPr lang="cs-CZ" sz="1000" dirty="0"/>
              <a:t> Miloš)</a:t>
            </a:r>
          </a:p>
          <a:p>
            <a:r>
              <a:rPr lang="cs-CZ" sz="1000" dirty="0"/>
              <a:t>    PBM v Rakousku (Stibor Bronislav, Rakousko)</a:t>
            </a:r>
          </a:p>
          <a:p>
            <a:r>
              <a:rPr lang="cs-CZ" sz="1000" dirty="0"/>
              <a:t>    PBM - SWOT analýza pro plátce péče (Bláha Jan)</a:t>
            </a:r>
          </a:p>
          <a:p>
            <a:r>
              <a:rPr lang="cs-CZ" sz="1000" dirty="0"/>
              <a:t>    Panelová diskuze a reakce na on-line dotazy</a:t>
            </a:r>
          </a:p>
          <a:p>
            <a:endParaRPr lang="cs-CZ" sz="600" b="1" dirty="0"/>
          </a:p>
          <a:p>
            <a:r>
              <a:rPr lang="cs-CZ" sz="1000" b="1" dirty="0"/>
              <a:t>13.40-13.50   Prezentace sponzorů kongresu</a:t>
            </a:r>
          </a:p>
          <a:p>
            <a:endParaRPr lang="cs-CZ" sz="600" b="1" dirty="0"/>
          </a:p>
          <a:p>
            <a:r>
              <a:rPr lang="cs-CZ" sz="1000" b="1" dirty="0"/>
              <a:t>13.50-15.00</a:t>
            </a:r>
            <a:r>
              <a:rPr lang="cs-CZ" sz="1000" dirty="0"/>
              <a:t>   </a:t>
            </a:r>
            <a:r>
              <a:rPr lang="cs-CZ" sz="1000" b="1" dirty="0"/>
              <a:t>Systémová implementace konceptu </a:t>
            </a:r>
            <a:r>
              <a:rPr lang="cs-CZ" sz="1000" b="1" dirty="0" err="1"/>
              <a:t>Enhanced</a:t>
            </a:r>
            <a:r>
              <a:rPr lang="cs-CZ" sz="1000" b="1" dirty="0"/>
              <a:t> </a:t>
            </a:r>
            <a:r>
              <a:rPr lang="cs-CZ" sz="1000" b="1" dirty="0" err="1"/>
              <a:t>Recovery</a:t>
            </a:r>
            <a:r>
              <a:rPr lang="cs-CZ" sz="1000" b="1" dirty="0"/>
              <a:t> </a:t>
            </a:r>
            <a:r>
              <a:rPr lang="cs-CZ" sz="1000" b="1" dirty="0" err="1"/>
              <a:t>After</a:t>
            </a:r>
            <a:r>
              <a:rPr lang="cs-CZ" sz="1000" b="1" dirty="0"/>
              <a:t> </a:t>
            </a:r>
            <a:r>
              <a:rPr lang="cs-CZ" sz="1000" b="1" dirty="0" err="1"/>
              <a:t>Surgery</a:t>
            </a:r>
            <a:r>
              <a:rPr lang="cs-CZ" sz="1000" b="1" dirty="0"/>
              <a:t> (ERAS) v ČR </a:t>
            </a:r>
          </a:p>
          <a:p>
            <a:r>
              <a:rPr lang="cs-CZ" sz="1000" i="1" dirty="0"/>
              <a:t>Moderátor: Vymazal Tomáš; Účastnící panelu: Vymazal Tomáš, Černá Pařízková Renata, Satinský Igor, Kocián Petr, </a:t>
            </a:r>
            <a:r>
              <a:rPr lang="cs-CZ" sz="1000" i="1" dirty="0" err="1"/>
              <a:t>Záhorec</a:t>
            </a:r>
            <a:r>
              <a:rPr lang="cs-CZ" sz="1000" i="1" dirty="0"/>
              <a:t> Roman, Šmehlík David a/nebo</a:t>
            </a:r>
          </a:p>
          <a:p>
            <a:r>
              <a:rPr lang="cs-CZ" sz="1000" i="1" dirty="0" err="1"/>
              <a:t>Knorová</a:t>
            </a:r>
            <a:r>
              <a:rPr lang="cs-CZ" sz="1000" i="1" dirty="0"/>
              <a:t> Renata (zástupce plátců zdravotní péče)</a:t>
            </a:r>
            <a:r>
              <a:rPr lang="cs-CZ" sz="1000" dirty="0"/>
              <a:t>	 </a:t>
            </a:r>
          </a:p>
          <a:p>
            <a:r>
              <a:rPr lang="cs-CZ" sz="1000" dirty="0"/>
              <a:t>    Součásti konceptu ERAS (Vymazal Tomáš)</a:t>
            </a:r>
          </a:p>
          <a:p>
            <a:r>
              <a:rPr lang="cs-CZ" sz="1000" dirty="0"/>
              <a:t>    Klinická fyziologie konceptu ERAS (Černá Pařízková Renata)</a:t>
            </a:r>
          </a:p>
          <a:p>
            <a:r>
              <a:rPr lang="cs-CZ" sz="1000" dirty="0"/>
              <a:t>    ERAS a ukazatele klinického výsledku - vlastní a mezinárodní data (Kocián Petr)</a:t>
            </a:r>
          </a:p>
          <a:p>
            <a:r>
              <a:rPr lang="cs-CZ" sz="1000" dirty="0"/>
              <a:t>    ERAS - SWOT analýza pro plátce péče (Vymazal Tomáš)</a:t>
            </a:r>
          </a:p>
          <a:p>
            <a:r>
              <a:rPr lang="cs-CZ" sz="1000" dirty="0"/>
              <a:t>    Panelová diskuze a reakce na on-line dotazy</a:t>
            </a:r>
          </a:p>
          <a:p>
            <a:endParaRPr lang="cs-CZ" sz="600" b="1" dirty="0"/>
          </a:p>
          <a:p>
            <a:r>
              <a:rPr lang="cs-CZ" sz="1000" b="1" dirty="0"/>
              <a:t>15.00-15.10   Prezentace sponzorů kongresu</a:t>
            </a:r>
          </a:p>
          <a:p>
            <a:endParaRPr lang="cs-CZ" sz="600" b="1" dirty="0"/>
          </a:p>
          <a:p>
            <a:r>
              <a:rPr lang="cs-CZ" sz="1000" b="1" dirty="0"/>
              <a:t>15.10-16.10</a:t>
            </a:r>
            <a:r>
              <a:rPr lang="cs-CZ" sz="1000" dirty="0"/>
              <a:t>   </a:t>
            </a:r>
            <a:r>
              <a:rPr lang="cs-CZ" sz="1000" b="1" dirty="0" err="1"/>
              <a:t>Předanestetické</a:t>
            </a:r>
            <a:r>
              <a:rPr lang="cs-CZ" sz="1000" b="1" dirty="0"/>
              <a:t> vyšetření - aktualizace Doporučeného postupu ČSARIM </a:t>
            </a:r>
          </a:p>
          <a:p>
            <a:r>
              <a:rPr lang="cs-CZ" sz="1000" i="1" dirty="0"/>
              <a:t>Moderátor: Štourač Petr; Účastnící panelu: Štourač Petr, </a:t>
            </a:r>
            <a:r>
              <a:rPr lang="cs-CZ" sz="1000" i="1" dirty="0" err="1"/>
              <a:t>Firment</a:t>
            </a:r>
            <a:r>
              <a:rPr lang="cs-CZ" sz="1000" i="1" dirty="0"/>
              <a:t> Jozef, Bláha Jan</a:t>
            </a:r>
            <a:r>
              <a:rPr lang="cs-CZ" sz="1000" dirty="0"/>
              <a:t> </a:t>
            </a:r>
          </a:p>
          <a:p>
            <a:r>
              <a:rPr lang="cs-CZ" sz="1000" dirty="0"/>
              <a:t>    Proč aktualizovat ? (Štourač Petr)</a:t>
            </a:r>
          </a:p>
          <a:p>
            <a:r>
              <a:rPr lang="cs-CZ" sz="1000" dirty="0"/>
              <a:t>    „</a:t>
            </a:r>
            <a:r>
              <a:rPr lang="cs-CZ" sz="1000" dirty="0" err="1"/>
              <a:t>Predoperačné</a:t>
            </a:r>
            <a:r>
              <a:rPr lang="cs-CZ" sz="1000" dirty="0"/>
              <a:t> </a:t>
            </a:r>
            <a:r>
              <a:rPr lang="cs-CZ" sz="1000" dirty="0" err="1"/>
              <a:t>vyšetrenia</a:t>
            </a:r>
            <a:r>
              <a:rPr lang="cs-CZ" sz="1000" dirty="0"/>
              <a:t> </a:t>
            </a:r>
            <a:r>
              <a:rPr lang="cs-CZ" sz="1000" dirty="0" err="1"/>
              <a:t>pre</a:t>
            </a:r>
            <a:r>
              <a:rPr lang="cs-CZ" sz="1000" dirty="0"/>
              <a:t> </a:t>
            </a:r>
            <a:r>
              <a:rPr lang="cs-CZ" sz="1000" dirty="0" err="1"/>
              <a:t>nekardiochirurgické</a:t>
            </a:r>
            <a:r>
              <a:rPr lang="cs-CZ" sz="1000" dirty="0"/>
              <a:t> </a:t>
            </a:r>
            <a:r>
              <a:rPr lang="cs-CZ" sz="1000" dirty="0" err="1"/>
              <a:t>elektívne</a:t>
            </a:r>
            <a:r>
              <a:rPr lang="cs-CZ" sz="1000" dirty="0"/>
              <a:t> výkony“ -</a:t>
            </a:r>
          </a:p>
          <a:p>
            <a:r>
              <a:rPr lang="cs-CZ" sz="1000" dirty="0"/>
              <a:t>    doporučený postup MZ SR (</a:t>
            </a:r>
            <a:r>
              <a:rPr lang="cs-CZ" sz="1000" dirty="0" err="1"/>
              <a:t>Firment</a:t>
            </a:r>
            <a:r>
              <a:rPr lang="cs-CZ" sz="1000" dirty="0"/>
              <a:t> Jozef)</a:t>
            </a:r>
          </a:p>
          <a:p>
            <a:r>
              <a:rPr lang="cs-CZ" sz="1000" dirty="0"/>
              <a:t>    Oblasti aktualizace z pohledu EBM a efektivního využívání zdrojů (TBD)</a:t>
            </a:r>
          </a:p>
          <a:p>
            <a:r>
              <a:rPr lang="cs-CZ" sz="1000" dirty="0"/>
              <a:t>    Panelová diskuze a reakce na on-line dotazy</a:t>
            </a:r>
          </a:p>
          <a:p>
            <a:endParaRPr lang="cs-CZ" sz="600" b="1" dirty="0"/>
          </a:p>
          <a:p>
            <a:r>
              <a:rPr lang="cs-CZ" sz="1000" b="1" dirty="0"/>
              <a:t>16.10-16.20   Prezentace sponzorů kongresu</a:t>
            </a:r>
          </a:p>
          <a:p>
            <a:endParaRPr lang="cs-CZ" sz="600" b="1" dirty="0"/>
          </a:p>
          <a:p>
            <a:r>
              <a:rPr lang="cs-CZ" sz="1000" b="1" dirty="0"/>
              <a:t>16.20-17.30</a:t>
            </a:r>
            <a:r>
              <a:rPr lang="cs-CZ" sz="1000" dirty="0"/>
              <a:t>   </a:t>
            </a:r>
            <a:r>
              <a:rPr lang="cs-CZ" sz="1000" b="1" dirty="0"/>
              <a:t>Zásady bezpečné anesteziologické péče - aktualizace Doporučeného postupu ČSARIM</a:t>
            </a:r>
          </a:p>
          <a:p>
            <a:r>
              <a:rPr lang="cs-CZ" sz="1000" i="1" dirty="0"/>
              <a:t>Moderátor: Černý Vladimír; Účastnící panelu: Štourač Petr, Horáček Michal, Beneš </a:t>
            </a:r>
            <a:r>
              <a:rPr lang="cs-CZ" sz="1000" i="1" dirty="0" smtClean="0"/>
              <a:t>Jan, </a:t>
            </a:r>
            <a:r>
              <a:rPr lang="cs-CZ" sz="1000" i="1" dirty="0" err="1" smtClean="0"/>
              <a:t>Trenkler</a:t>
            </a:r>
            <a:r>
              <a:rPr lang="cs-CZ" sz="1000" i="1" smtClean="0"/>
              <a:t> Štefan. </a:t>
            </a:r>
            <a:r>
              <a:rPr lang="cs-CZ" sz="1000" dirty="0"/>
              <a:t>	 </a:t>
            </a:r>
          </a:p>
          <a:p>
            <a:r>
              <a:rPr lang="cs-CZ" sz="1000" dirty="0"/>
              <a:t>    Proč aktualizovat? (Černý Vladimír)</a:t>
            </a:r>
          </a:p>
          <a:p>
            <a:r>
              <a:rPr lang="cs-CZ" sz="1000" dirty="0"/>
              <a:t>    Hlavní oblasti aktualizace z pohledu EBM a efektivního využívání zdrojů	     </a:t>
            </a:r>
          </a:p>
          <a:p>
            <a:r>
              <a:rPr lang="cs-CZ" sz="1000" dirty="0"/>
              <a:t>    a) monitorace nervosvalové blokády (Štourač Petr)</a:t>
            </a:r>
          </a:p>
          <a:p>
            <a:r>
              <a:rPr lang="cs-CZ" sz="1000" dirty="0"/>
              <a:t>    b) monitorace hloubky anestezie (Horáček Michal)</a:t>
            </a:r>
          </a:p>
          <a:p>
            <a:r>
              <a:rPr lang="cs-CZ" sz="1000" dirty="0"/>
              <a:t>    c) monitorace </a:t>
            </a:r>
            <a:r>
              <a:rPr lang="cs-CZ" sz="1000" dirty="0" err="1"/>
              <a:t>hemodynamiky</a:t>
            </a:r>
            <a:r>
              <a:rPr lang="cs-CZ" sz="1000" dirty="0"/>
              <a:t> (Beneš Jan)</a:t>
            </a:r>
          </a:p>
          <a:p>
            <a:r>
              <a:rPr lang="cs-CZ" sz="1000" dirty="0"/>
              <a:t>    Panelová diskuze a reakce na on-line dotazy</a:t>
            </a:r>
          </a:p>
          <a:p>
            <a:endParaRPr lang="cs-CZ" sz="600" b="1" dirty="0"/>
          </a:p>
          <a:p>
            <a:r>
              <a:rPr lang="cs-CZ" sz="1000" b="1" dirty="0"/>
              <a:t>17.30</a:t>
            </a:r>
            <a:r>
              <a:rPr lang="cs-CZ" sz="1000" dirty="0"/>
              <a:t>   </a:t>
            </a:r>
            <a:r>
              <a:rPr lang="cs-CZ" sz="1000" b="1" dirty="0"/>
              <a:t>Zakončení kongresu</a:t>
            </a:r>
            <a:endParaRPr lang="cs-CZ" sz="1000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B7DF9319-1073-4978-82AD-DA5CF42E5219}"/>
              </a:ext>
            </a:extLst>
          </p:cNvPr>
          <p:cNvSpPr txBox="1">
            <a:spLocks/>
          </p:cNvSpPr>
          <p:nvPr/>
        </p:nvSpPr>
        <p:spPr>
          <a:xfrm>
            <a:off x="269189" y="339798"/>
            <a:ext cx="7659128" cy="888693"/>
          </a:xfrm>
          <a:prstGeom prst="rect">
            <a:avLst/>
          </a:prstGeom>
        </p:spPr>
        <p:txBody>
          <a:bodyPr vert="horz" wrap="square" lIns="0" tIns="45720" rIns="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900" spc="-300" dirty="0">
                <a:solidFill>
                  <a:srgbClr val="E3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XXVII. kongres ČSARIM a SSAIM</a:t>
            </a:r>
            <a:endParaRPr lang="cs-CZ" sz="3900" spc="-3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ástupný symbol pro zápatí 3">
            <a:extLst>
              <a:ext uri="{FF2B5EF4-FFF2-40B4-BE49-F238E27FC236}">
                <a16:creationId xmlns:a16="http://schemas.microsoft.com/office/drawing/2014/main" xmlns="" id="{42930F73-1D77-4289-9D3A-F46436FC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89" y="6492874"/>
            <a:ext cx="3758298" cy="365125"/>
          </a:xfrm>
          <a:noFill/>
        </p:spPr>
        <p:txBody>
          <a:bodyPr/>
          <a:lstStyle/>
          <a:p>
            <a:pPr algn="l"/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XXVII. kongres ČSARIM a SSAIM</a:t>
            </a:r>
          </a:p>
        </p:txBody>
      </p:sp>
      <p:sp>
        <p:nvSpPr>
          <p:cNvPr id="28" name="Zástupný symbol pro zápatí 3">
            <a:extLst>
              <a:ext uri="{FF2B5EF4-FFF2-40B4-BE49-F238E27FC236}">
                <a16:creationId xmlns:a16="http://schemas.microsoft.com/office/drawing/2014/main" xmlns="" id="{6C8C9C40-538C-4A16-8344-A7486FC6B459}"/>
              </a:ext>
            </a:extLst>
          </p:cNvPr>
          <p:cNvSpPr txBox="1">
            <a:spLocks/>
          </p:cNvSpPr>
          <p:nvPr/>
        </p:nvSpPr>
        <p:spPr>
          <a:xfrm>
            <a:off x="7422699" y="6492875"/>
            <a:ext cx="151413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www.csarim2021.cz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A27E83C-062D-4780-9DAD-A3FF390F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57" y="504849"/>
            <a:ext cx="2066474" cy="826589"/>
          </a:xfrm>
          <a:prstGeom prst="rect">
            <a:avLst/>
          </a:prstGeom>
        </p:spPr>
      </p:pic>
      <p:sp>
        <p:nvSpPr>
          <p:cNvPr id="12" name="Zástupný symbol pro číslo snímku 4">
            <a:hlinkClick r:id="rId4"/>
            <a:extLst>
              <a:ext uri="{FF2B5EF4-FFF2-40B4-BE49-F238E27FC236}">
                <a16:creationId xmlns:a16="http://schemas.microsoft.com/office/drawing/2014/main" xmlns="" id="{C21698A2-7184-4E9B-AA7B-C2994F6EF449}"/>
              </a:ext>
            </a:extLst>
          </p:cNvPr>
          <p:cNvSpPr txBox="1">
            <a:spLocks/>
          </p:cNvSpPr>
          <p:nvPr/>
        </p:nvSpPr>
        <p:spPr>
          <a:xfrm>
            <a:off x="0" y="-32952"/>
            <a:ext cx="9144000" cy="48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l" defTabSz="360000">
              <a:tabLst>
                <a:tab pos="324000" algn="r"/>
                <a:tab pos="360000" algn="r"/>
              </a:tabLst>
            </a:pPr>
            <a:r>
              <a:rPr lang="cs-CZ" dirty="0"/>
              <a:t>PROGRAM KONGRESU</a:t>
            </a:r>
          </a:p>
        </p:txBody>
      </p:sp>
    </p:spTree>
    <p:extLst>
      <p:ext uri="{BB962C8B-B14F-4D97-AF65-F5344CB8AC3E}">
        <p14:creationId xmlns:p14="http://schemas.microsoft.com/office/powerpoint/2010/main" val="41177961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975D79A01BEF40BD8028DC86961323" ma:contentTypeVersion="13" ma:contentTypeDescription="Vytvoří nový dokument" ma:contentTypeScope="" ma:versionID="4fb8de32166f819e65585b512bf4f6d4">
  <xsd:schema xmlns:xsd="http://www.w3.org/2001/XMLSchema" xmlns:xs="http://www.w3.org/2001/XMLSchema" xmlns:p="http://schemas.microsoft.com/office/2006/metadata/properties" xmlns:ns3="f0e27606-986f-4a63-9e3d-3b3b00f38ebc" xmlns:ns4="55277709-b914-424b-b33a-35dd2b70d6cd" targetNamespace="http://schemas.microsoft.com/office/2006/metadata/properties" ma:root="true" ma:fieldsID="d041f1a1b01c69a3d52bd0ae1bb93adb" ns3:_="" ns4:_="">
    <xsd:import namespace="f0e27606-986f-4a63-9e3d-3b3b00f38ebc"/>
    <xsd:import namespace="55277709-b914-424b-b33a-35dd2b70d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27606-986f-4a63-9e3d-3b3b00f38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77709-b914-424b-b33a-35dd2b70d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04E8EF-2473-45EE-94A8-297E084A1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3AE2B-4F12-4173-87C8-04FD7BB30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27606-986f-4a63-9e3d-3b3b00f38ebc"/>
    <ds:schemaRef ds:uri="55277709-b914-424b-b33a-35dd2b70d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8AE2DB-D6ED-4EC7-A771-13A607C773B3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5277709-b914-424b-b33a-35dd2b70d6cd"/>
    <ds:schemaRef ds:uri="f0e27606-986f-4a63-9e3d-3b3b00f38e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323</Words>
  <Application>Microsoft Office PowerPoint</Application>
  <PresentationFormat>Prezentácia na obrazovke (4:3)</PresentationFormat>
  <Paragraphs>84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Motiv Office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Kosíková</dc:creator>
  <cp:lastModifiedBy>Roman Zahorec</cp:lastModifiedBy>
  <cp:revision>76</cp:revision>
  <dcterms:created xsi:type="dcterms:W3CDTF">2021-01-26T20:11:10Z</dcterms:created>
  <dcterms:modified xsi:type="dcterms:W3CDTF">2021-08-08T13:41:32Z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0x0101003A975D79A01BEF40BD8028DC86961323</vt:lpwstr>
  </property>
</Properties>
</file>